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354" r:id="rId3"/>
    <p:sldId id="352" r:id="rId4"/>
    <p:sldId id="355" r:id="rId5"/>
    <p:sldId id="356" r:id="rId6"/>
    <p:sldId id="382" r:id="rId7"/>
    <p:sldId id="353" r:id="rId8"/>
    <p:sldId id="386" r:id="rId9"/>
    <p:sldId id="383" r:id="rId10"/>
    <p:sldId id="360" r:id="rId11"/>
    <p:sldId id="363" r:id="rId12"/>
    <p:sldId id="357" r:id="rId13"/>
    <p:sldId id="389" r:id="rId14"/>
    <p:sldId id="384" r:id="rId15"/>
    <p:sldId id="390" r:id="rId16"/>
    <p:sldId id="391" r:id="rId17"/>
    <p:sldId id="385" r:id="rId18"/>
    <p:sldId id="388" r:id="rId19"/>
    <p:sldId id="358" r:id="rId20"/>
    <p:sldId id="387" r:id="rId21"/>
    <p:sldId id="361" r:id="rId22"/>
    <p:sldId id="370" r:id="rId23"/>
    <p:sldId id="371" r:id="rId24"/>
    <p:sldId id="375" r:id="rId25"/>
    <p:sldId id="376" r:id="rId26"/>
    <p:sldId id="340" r:id="rId27"/>
    <p:sldId id="283" r:id="rId28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91E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86" autoAdjust="0"/>
    <p:restoredTop sz="96325" autoAdjust="0"/>
  </p:normalViewPr>
  <p:slideViewPr>
    <p:cSldViewPr>
      <p:cViewPr>
        <p:scale>
          <a:sx n="95" d="100"/>
          <a:sy n="95" d="100"/>
        </p:scale>
        <p:origin x="2680" y="9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620504-92B6-4E1C-8DC9-266B9C432D5A}" type="datetimeFigureOut">
              <a:rPr lang="es-PE" smtClean="0"/>
              <a:t>7/01/19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BE69B-7005-4DDF-B3FF-A194A47DED3E}" type="slidenum">
              <a:rPr lang="es-PE" smtClean="0"/>
              <a:t>‹Nr.›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09731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ortad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303460"/>
            <a:ext cx="7772400" cy="7866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4357579"/>
            <a:ext cx="6400800" cy="7138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93581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ierre - Ver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0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ierre - Azul">
    <p:bg>
      <p:bgPr>
        <a:blipFill rotWithShape="1">
          <a:blip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749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ierre - Amarill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872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100">
                <a:solidFill>
                  <a:srgbClr val="636463"/>
                </a:solidFill>
                <a:latin typeface="Arial Bold"/>
                <a:cs typeface="Arial Bold"/>
              </a:defRPr>
            </a:lvl2pPr>
            <a:lvl3pPr marL="91440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3pPr>
            <a:lvl4pPr marL="1371600" indent="0">
              <a:buNone/>
              <a:defRPr sz="1000">
                <a:solidFill>
                  <a:srgbClr val="636463"/>
                </a:solidFill>
                <a:latin typeface="Arial Bold"/>
                <a:cs typeface="Arial Bold"/>
              </a:defRPr>
            </a:lvl4pPr>
            <a:lvl5pPr marL="1828800" indent="0">
              <a:buNone/>
              <a:defRPr sz="1000">
                <a:solidFill>
                  <a:srgbClr val="636463"/>
                </a:solidFill>
                <a:latin typeface="Arial Bold"/>
                <a:cs typeface="Arial Bold"/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054983" cy="52291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66935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portad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70573"/>
            <a:ext cx="7772400" cy="1021288"/>
          </a:xfrm>
          <a:prstGeom prst="rect">
            <a:avLst/>
          </a:prstGeom>
        </p:spPr>
        <p:txBody>
          <a:bodyPr anchor="t"/>
          <a:lstStyle>
            <a:lvl1pPr algn="ctr">
              <a:defRPr sz="4000" b="1" cap="all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5607694"/>
            <a:ext cx="7772400" cy="4809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000">
                <a:solidFill>
                  <a:srgbClr val="63646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555668"/>
            <a:ext cx="5638800" cy="3657600"/>
          </a:xfrm>
          <a:prstGeom prst="rect">
            <a:avLst/>
          </a:prstGeom>
        </p:spPr>
        <p:txBody>
          <a:bodyPr/>
          <a:lstStyle>
            <a:lvl1pPr algn="ctr">
              <a:buNone/>
              <a:defRPr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dirty="0" smtClean="0"/>
              <a:t>Haga clic en el icono para agregar una imagen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86613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: Texto + Image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arcador de posición de imagen 16"/>
          <p:cNvSpPr>
            <a:spLocks noGrp="1"/>
          </p:cNvSpPr>
          <p:nvPr>
            <p:ph type="pic" sz="quarter" idx="10"/>
          </p:nvPr>
        </p:nvSpPr>
        <p:spPr>
          <a:xfrm>
            <a:off x="4605658" y="1600200"/>
            <a:ext cx="3952122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dirty="0" smtClean="0"/>
              <a:t>Haga clic en el icono para agregar una imagen</a:t>
            </a:r>
            <a:endParaRPr lang="es-ES" dirty="0"/>
          </a:p>
        </p:txBody>
      </p:sp>
      <p:sp>
        <p:nvSpPr>
          <p:cNvPr id="18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55551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054983" cy="52291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59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: Texto + Text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55551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Marcador de contenido 2"/>
          <p:cNvSpPr>
            <a:spLocks noGrp="1"/>
          </p:cNvSpPr>
          <p:nvPr>
            <p:ph sz="half" idx="10"/>
          </p:nvPr>
        </p:nvSpPr>
        <p:spPr>
          <a:xfrm>
            <a:off x="4594191" y="1600200"/>
            <a:ext cx="3955551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054983" cy="52291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5137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: Texto + Image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581088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Marcador de contenido 2"/>
          <p:cNvSpPr>
            <a:spLocks noGrp="1"/>
          </p:cNvSpPr>
          <p:nvPr>
            <p:ph sz="half" idx="10"/>
          </p:nvPr>
        </p:nvSpPr>
        <p:spPr>
          <a:xfrm>
            <a:off x="3214166" y="1600200"/>
            <a:ext cx="2581088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posición de imagen 4"/>
          <p:cNvSpPr>
            <a:spLocks noGrp="1"/>
          </p:cNvSpPr>
          <p:nvPr>
            <p:ph type="pic" sz="quarter" idx="12"/>
          </p:nvPr>
        </p:nvSpPr>
        <p:spPr>
          <a:xfrm>
            <a:off x="5976938" y="1600200"/>
            <a:ext cx="2581275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dirty="0" smtClean="0"/>
              <a:t>Haga clic en el icono para agregar una imagen</a:t>
            </a:r>
            <a:endParaRPr lang="es-ES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054983" cy="52291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76886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: Texto + Text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581088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Marcador de contenido 2"/>
          <p:cNvSpPr>
            <a:spLocks noGrp="1"/>
          </p:cNvSpPr>
          <p:nvPr>
            <p:ph sz="half" idx="10"/>
          </p:nvPr>
        </p:nvSpPr>
        <p:spPr>
          <a:xfrm>
            <a:off x="3214166" y="1600200"/>
            <a:ext cx="2581088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5" name="Marcador de contenido 2"/>
          <p:cNvSpPr>
            <a:spLocks noGrp="1"/>
          </p:cNvSpPr>
          <p:nvPr>
            <p:ph sz="half" idx="11"/>
          </p:nvPr>
        </p:nvSpPr>
        <p:spPr>
          <a:xfrm>
            <a:off x="5976692" y="1600200"/>
            <a:ext cx="2581088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054983" cy="52291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4075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77851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49688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3854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14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  <p:sldLayoutId id="2147483660" r:id="rId6"/>
    <p:sldLayoutId id="2147483659" r:id="rId7"/>
    <p:sldLayoutId id="2147483654" r:id="rId8"/>
    <p:sldLayoutId id="2147483655" r:id="rId9"/>
    <p:sldLayoutId id="2147483663" r:id="rId10"/>
    <p:sldLayoutId id="2147483661" r:id="rId11"/>
    <p:sldLayoutId id="2147483662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gif"/><Relationship Id="rId3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gif"/><Relationship Id="rId3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gif"/><Relationship Id="rId3" Type="http://schemas.openxmlformats.org/officeDocument/2006/relationships/image" Target="../media/image24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gif"/><Relationship Id="rId3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gif"/><Relationship Id="rId3" Type="http://schemas.openxmlformats.org/officeDocument/2006/relationships/image" Target="../media/image35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6.png"/><Relationship Id="rId12" Type="http://schemas.openxmlformats.org/officeDocument/2006/relationships/image" Target="../media/image47.png"/><Relationship Id="rId13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8" Type="http://schemas.openxmlformats.org/officeDocument/2006/relationships/image" Target="../media/image43.png"/><Relationship Id="rId9" Type="http://schemas.openxmlformats.org/officeDocument/2006/relationships/image" Target="../media/image44.png"/><Relationship Id="rId10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 smtClean="0"/>
              <a:t>PRESPECTIVAS CLIMÁTICAS 2019</a:t>
            </a:r>
            <a:br>
              <a:rPr lang="es-PE" b="1" dirty="0" smtClean="0"/>
            </a:br>
            <a:r>
              <a:rPr lang="es-PE" b="1" dirty="0"/>
              <a:t/>
            </a:r>
            <a:br>
              <a:rPr lang="es-PE" b="1" dirty="0"/>
            </a:br>
            <a:r>
              <a:rPr lang="es-PE" b="1" dirty="0" smtClean="0"/>
              <a:t>Para el Valle de Ica</a:t>
            </a:r>
            <a:r>
              <a:rPr lang="es-PE" dirty="0"/>
              <a:t/>
            </a:r>
            <a:br>
              <a:rPr lang="es-PE" dirty="0"/>
            </a:br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75656" y="6021288"/>
            <a:ext cx="6400800" cy="713814"/>
          </a:xfrm>
        </p:spPr>
        <p:txBody>
          <a:bodyPr>
            <a:normAutofit/>
          </a:bodyPr>
          <a:lstStyle/>
          <a:p>
            <a:r>
              <a:rPr lang="es-PE" sz="2400" b="1" dirty="0" smtClean="0"/>
              <a:t>9 de Enero 2019</a:t>
            </a:r>
            <a:endParaRPr lang="es-PE" sz="2400" b="1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050" y="5013176"/>
            <a:ext cx="42799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4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203849" y="332656"/>
            <a:ext cx="5353932" cy="854266"/>
          </a:xfrm>
        </p:spPr>
        <p:txBody>
          <a:bodyPr>
            <a:noAutofit/>
          </a:bodyPr>
          <a:lstStyle/>
          <a:p>
            <a:r>
              <a:rPr lang="es-ES_tradnl" sz="2400" dirty="0" smtClean="0"/>
              <a:t>¿Qué necesitamos para que se confirme El Niño en el Océano?</a:t>
            </a:r>
            <a:endParaRPr lang="es-ES_tradnl" sz="2400" dirty="0"/>
          </a:p>
        </p:txBody>
      </p:sp>
      <p:sp>
        <p:nvSpPr>
          <p:cNvPr id="6" name="Rectángulo redondeado 5"/>
          <p:cNvSpPr/>
          <p:nvPr/>
        </p:nvSpPr>
        <p:spPr>
          <a:xfrm>
            <a:off x="1079612" y="1574936"/>
            <a:ext cx="2340260" cy="79603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ES_tradnl"/>
          </a:p>
        </p:txBody>
      </p:sp>
      <p:sp>
        <p:nvSpPr>
          <p:cNvPr id="7" name="CuadroTexto 6"/>
          <p:cNvSpPr txBox="1"/>
          <p:nvPr/>
        </p:nvSpPr>
        <p:spPr>
          <a:xfrm>
            <a:off x="1079612" y="1651860"/>
            <a:ext cx="2268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Es la Temp. Mensual de Niño 3.4 &gt;= 0,5ºC</a:t>
            </a:r>
            <a:endParaRPr lang="es-ES_tradnl" sz="1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3675484" y="2370967"/>
            <a:ext cx="2448272" cy="107717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9" name="CuadroTexto 8"/>
          <p:cNvSpPr txBox="1"/>
          <p:nvPr/>
        </p:nvSpPr>
        <p:spPr>
          <a:xfrm>
            <a:off x="3747492" y="2370967"/>
            <a:ext cx="2304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Pensamos que la Temperatura Mensual de Niño 3.4 &gt;= 0,5ºC los siguientes varios meses</a:t>
            </a:r>
            <a:endParaRPr lang="es-ES_tradnl" sz="14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6470955" y="3213556"/>
            <a:ext cx="1728192" cy="662355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CuadroTexto 10"/>
          <p:cNvSpPr txBox="1"/>
          <p:nvPr/>
        </p:nvSpPr>
        <p:spPr>
          <a:xfrm>
            <a:off x="6339279" y="324197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¿Cómo luce la atmósfera</a:t>
            </a:r>
            <a:endParaRPr lang="es-ES_tradnl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Elipse 11"/>
          <p:cNvSpPr/>
          <p:nvPr/>
        </p:nvSpPr>
        <p:spPr>
          <a:xfrm>
            <a:off x="6051748" y="4136417"/>
            <a:ext cx="2624708" cy="14400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CuadroTexto 12"/>
          <p:cNvSpPr txBox="1"/>
          <p:nvPr/>
        </p:nvSpPr>
        <p:spPr>
          <a:xfrm>
            <a:off x="6447291" y="4271666"/>
            <a:ext cx="183620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>
                <a:solidFill>
                  <a:srgbClr val="FF0000"/>
                </a:solidFill>
              </a:rPr>
              <a:t>Indicaciones de</a:t>
            </a:r>
          </a:p>
          <a:p>
            <a:pPr algn="ctr"/>
            <a:r>
              <a:rPr lang="es-ES_tradnl" sz="1400" b="1" dirty="0" smtClean="0">
                <a:solidFill>
                  <a:srgbClr val="FF0000"/>
                </a:solidFill>
              </a:rPr>
              <a:t>más débil Circulación Walker (más lluvia en el Pacífico Central y menos en Indonesia)</a:t>
            </a:r>
            <a:endParaRPr lang="es-ES_tradnl" sz="1400" b="1" dirty="0">
              <a:solidFill>
                <a:srgbClr val="FF0000"/>
              </a:solidFill>
            </a:endParaRPr>
          </a:p>
        </p:txBody>
      </p:sp>
      <p:sp>
        <p:nvSpPr>
          <p:cNvPr id="15" name="Rectángulo redondeado 14"/>
          <p:cNvSpPr/>
          <p:nvPr/>
        </p:nvSpPr>
        <p:spPr>
          <a:xfrm>
            <a:off x="6470955" y="5819455"/>
            <a:ext cx="1728192" cy="662355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</a:rPr>
              <a:t>EL NIÑO!</a:t>
            </a:r>
            <a:endParaRPr lang="es-ES_tradnl" b="1" dirty="0">
              <a:solidFill>
                <a:schemeClr val="bg1"/>
              </a:solidFill>
            </a:endParaRPr>
          </a:p>
        </p:txBody>
      </p:sp>
      <p:sp>
        <p:nvSpPr>
          <p:cNvPr id="16" name="Rombo 15"/>
          <p:cNvSpPr/>
          <p:nvPr/>
        </p:nvSpPr>
        <p:spPr>
          <a:xfrm>
            <a:off x="6909955" y="2268047"/>
            <a:ext cx="792088" cy="557920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rgbClr val="FF0000"/>
                </a:solidFill>
              </a:rPr>
              <a:t>SI</a:t>
            </a:r>
            <a:endParaRPr lang="es-ES_tradnl" dirty="0">
              <a:solidFill>
                <a:srgbClr val="FF0000"/>
              </a:solidFill>
            </a:endParaRPr>
          </a:p>
        </p:txBody>
      </p:sp>
      <p:sp>
        <p:nvSpPr>
          <p:cNvPr id="17" name="Rombo 16"/>
          <p:cNvSpPr/>
          <p:nvPr/>
        </p:nvSpPr>
        <p:spPr>
          <a:xfrm>
            <a:off x="4524040" y="1441786"/>
            <a:ext cx="792088" cy="557920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rgbClr val="FF0000"/>
                </a:solidFill>
              </a:rPr>
              <a:t>SI</a:t>
            </a:r>
            <a:endParaRPr lang="es-ES_tradnl" dirty="0">
              <a:solidFill>
                <a:srgbClr val="FF0000"/>
              </a:solidFill>
            </a:endParaRPr>
          </a:p>
        </p:txBody>
      </p:sp>
      <p:sp>
        <p:nvSpPr>
          <p:cNvPr id="18" name="Rombo 17"/>
          <p:cNvSpPr/>
          <p:nvPr/>
        </p:nvSpPr>
        <p:spPr>
          <a:xfrm>
            <a:off x="2195736" y="2643218"/>
            <a:ext cx="792088" cy="557920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b="1" dirty="0" smtClean="0">
                <a:solidFill>
                  <a:schemeClr val="tx1"/>
                </a:solidFill>
              </a:rPr>
              <a:t>NO</a:t>
            </a:r>
            <a:endParaRPr lang="es-ES_tradnl" sz="1200" b="1" dirty="0">
              <a:solidFill>
                <a:schemeClr val="tx1"/>
              </a:solidFill>
            </a:endParaRPr>
          </a:p>
        </p:txBody>
      </p:sp>
      <p:sp>
        <p:nvSpPr>
          <p:cNvPr id="20" name="Rombo 19"/>
          <p:cNvSpPr/>
          <p:nvPr/>
        </p:nvSpPr>
        <p:spPr>
          <a:xfrm>
            <a:off x="50888" y="1651860"/>
            <a:ext cx="792088" cy="557920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b="1" dirty="0" smtClean="0">
                <a:solidFill>
                  <a:schemeClr val="tx1"/>
                </a:solidFill>
              </a:rPr>
              <a:t>NO</a:t>
            </a:r>
            <a:endParaRPr lang="es-ES_tradnl" sz="1200" b="1" dirty="0">
              <a:solidFill>
                <a:schemeClr val="tx1"/>
              </a:solidFill>
            </a:endParaRPr>
          </a:p>
        </p:txBody>
      </p:sp>
      <p:cxnSp>
        <p:nvCxnSpPr>
          <p:cNvPr id="24" name="Conector recto de flecha 23"/>
          <p:cNvCxnSpPr/>
          <p:nvPr/>
        </p:nvCxnSpPr>
        <p:spPr>
          <a:xfrm flipV="1">
            <a:off x="3394100" y="1720745"/>
            <a:ext cx="1083704" cy="1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/>
          <p:cNvCxnSpPr/>
          <p:nvPr/>
        </p:nvCxnSpPr>
        <p:spPr>
          <a:xfrm>
            <a:off x="6092267" y="2547007"/>
            <a:ext cx="757375" cy="937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/>
          <p:cNvCxnSpPr/>
          <p:nvPr/>
        </p:nvCxnSpPr>
        <p:spPr>
          <a:xfrm flipH="1">
            <a:off x="4920084" y="1988042"/>
            <a:ext cx="5388" cy="351271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de flecha 32"/>
          <p:cNvCxnSpPr/>
          <p:nvPr/>
        </p:nvCxnSpPr>
        <p:spPr>
          <a:xfrm flipH="1">
            <a:off x="7305999" y="2849867"/>
            <a:ext cx="5388" cy="351271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de flecha 33"/>
          <p:cNvCxnSpPr/>
          <p:nvPr/>
        </p:nvCxnSpPr>
        <p:spPr>
          <a:xfrm flipH="1">
            <a:off x="7364102" y="3834162"/>
            <a:ext cx="5388" cy="351271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de flecha 37"/>
          <p:cNvCxnSpPr/>
          <p:nvPr/>
        </p:nvCxnSpPr>
        <p:spPr>
          <a:xfrm flipH="1">
            <a:off x="7300611" y="5522326"/>
            <a:ext cx="5388" cy="288379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de flecha 39"/>
          <p:cNvCxnSpPr/>
          <p:nvPr/>
        </p:nvCxnSpPr>
        <p:spPr>
          <a:xfrm flipH="1" flipV="1">
            <a:off x="850551" y="1951863"/>
            <a:ext cx="221485" cy="10189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de flecha 42"/>
          <p:cNvCxnSpPr>
            <a:stCxn id="8" idx="1"/>
          </p:cNvCxnSpPr>
          <p:nvPr/>
        </p:nvCxnSpPr>
        <p:spPr>
          <a:xfrm flipH="1">
            <a:off x="3059832" y="2909555"/>
            <a:ext cx="615652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Elipse 45"/>
          <p:cNvSpPr/>
          <p:nvPr/>
        </p:nvSpPr>
        <p:spPr>
          <a:xfrm>
            <a:off x="3479924" y="4250732"/>
            <a:ext cx="2088232" cy="9361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b="1" dirty="0" smtClean="0">
                <a:solidFill>
                  <a:schemeClr val="tx1"/>
                </a:solidFill>
              </a:rPr>
              <a:t>Insuficientes indicaciones de más débil Circulación Walker</a:t>
            </a:r>
            <a:endParaRPr lang="es-ES_tradnl" sz="1200" b="1" dirty="0">
              <a:solidFill>
                <a:schemeClr val="tx1"/>
              </a:solidFill>
            </a:endParaRPr>
          </a:p>
        </p:txBody>
      </p:sp>
      <p:cxnSp>
        <p:nvCxnSpPr>
          <p:cNvPr id="49" name="Conector angular 48"/>
          <p:cNvCxnSpPr/>
          <p:nvPr/>
        </p:nvCxnSpPr>
        <p:spPr>
          <a:xfrm rot="10800000" flipV="1">
            <a:off x="4524043" y="3617380"/>
            <a:ext cx="2010403" cy="568051"/>
          </a:xfrm>
          <a:prstGeom prst="bentConnector3">
            <a:avLst>
              <a:gd name="adj1" fmla="val 99905"/>
            </a:avLst>
          </a:prstGeom>
          <a:ln w="38100">
            <a:solidFill>
              <a:schemeClr val="tx1"/>
            </a:solidFill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ectángulo redondeado 53"/>
          <p:cNvSpPr/>
          <p:nvPr/>
        </p:nvSpPr>
        <p:spPr>
          <a:xfrm>
            <a:off x="251520" y="4581128"/>
            <a:ext cx="1998222" cy="605708"/>
          </a:xfrm>
          <a:prstGeom prst="round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</a:rPr>
              <a:t>NO HAY NIÑO!</a:t>
            </a:r>
            <a:endParaRPr lang="es-ES_tradnl" b="1" dirty="0">
              <a:solidFill>
                <a:schemeClr val="bg1"/>
              </a:solidFill>
            </a:endParaRPr>
          </a:p>
        </p:txBody>
      </p:sp>
      <p:cxnSp>
        <p:nvCxnSpPr>
          <p:cNvPr id="56" name="Conector recto de flecha 55"/>
          <p:cNvCxnSpPr/>
          <p:nvPr/>
        </p:nvCxnSpPr>
        <p:spPr>
          <a:xfrm>
            <a:off x="446932" y="2268047"/>
            <a:ext cx="0" cy="2313081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ector angular 57"/>
          <p:cNvCxnSpPr/>
          <p:nvPr/>
        </p:nvCxnSpPr>
        <p:spPr>
          <a:xfrm rot="5400000">
            <a:off x="1421693" y="3405490"/>
            <a:ext cx="1351712" cy="936745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cto de flecha 62"/>
          <p:cNvCxnSpPr>
            <a:stCxn id="46" idx="2"/>
          </p:cNvCxnSpPr>
          <p:nvPr/>
        </p:nvCxnSpPr>
        <p:spPr>
          <a:xfrm flipH="1">
            <a:off x="2249742" y="4718784"/>
            <a:ext cx="1230182" cy="0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uadroTexto 1"/>
          <p:cNvSpPr txBox="1"/>
          <p:nvPr/>
        </p:nvSpPr>
        <p:spPr>
          <a:xfrm>
            <a:off x="446932" y="5949280"/>
            <a:ext cx="3404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Criterio: CPC-NOAA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7741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8229600" cy="3877056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La Circulación Walker</a:t>
            </a:r>
            <a:endParaRPr lang="es-ES_tradnl" dirty="0"/>
          </a:p>
        </p:txBody>
      </p:sp>
      <p:sp>
        <p:nvSpPr>
          <p:cNvPr id="5" name="CuadroTexto 4"/>
          <p:cNvSpPr txBox="1"/>
          <p:nvPr/>
        </p:nvSpPr>
        <p:spPr>
          <a:xfrm>
            <a:off x="395536" y="5517232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_tradnl" dirty="0" smtClean="0"/>
              <a:t>El Aire SUBE (llueve) en Indonesia/Australia y BAJA (no llueve en el Pacífico Central y borde Sudamericano). </a:t>
            </a:r>
          </a:p>
          <a:p>
            <a:pPr marL="285750" indent="-285750">
              <a:buFont typeface="Arial" charset="0"/>
              <a:buChar char="•"/>
            </a:pPr>
            <a:r>
              <a:rPr lang="es-ES_tradnl" dirty="0" smtClean="0"/>
              <a:t>Los vientos alisios soplan normalmente 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57132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347865" y="188640"/>
            <a:ext cx="5472608" cy="998282"/>
          </a:xfrm>
        </p:spPr>
        <p:txBody>
          <a:bodyPr>
            <a:normAutofit fontScale="90000"/>
          </a:bodyPr>
          <a:lstStyle/>
          <a:p>
            <a:r>
              <a:rPr lang="es-ES_tradnl" smtClean="0"/>
              <a:t>¿Cómo </a:t>
            </a:r>
            <a:r>
              <a:rPr lang="es-ES_tradnl" smtClean="0"/>
              <a:t>vamos con las </a:t>
            </a:r>
            <a:r>
              <a:rPr lang="es-ES_tradnl" smtClean="0"/>
              <a:t>lluvias?</a:t>
            </a:r>
            <a:endParaRPr lang="es-ES_tradnl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73" y="1484784"/>
            <a:ext cx="3689679" cy="470181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13420"/>
            <a:ext cx="3667206" cy="467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6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347865" y="188640"/>
            <a:ext cx="5472608" cy="998282"/>
          </a:xfrm>
        </p:spPr>
        <p:txBody>
          <a:bodyPr>
            <a:normAutofit fontScale="90000"/>
          </a:bodyPr>
          <a:lstStyle/>
          <a:p>
            <a:r>
              <a:rPr lang="es-ES_tradnl" smtClean="0"/>
              <a:t>¿Cómo </a:t>
            </a:r>
            <a:r>
              <a:rPr lang="es-ES_tradnl" smtClean="0"/>
              <a:t>vamos con las </a:t>
            </a:r>
            <a:r>
              <a:rPr lang="es-ES_tradnl" smtClean="0"/>
              <a:t>lluvias?</a:t>
            </a:r>
            <a:endParaRPr lang="es-ES_tradnl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3744416" cy="477156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84784"/>
            <a:ext cx="3764497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6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347865" y="188640"/>
            <a:ext cx="5472608" cy="998282"/>
          </a:xfrm>
        </p:spPr>
        <p:txBody>
          <a:bodyPr>
            <a:normAutofit fontScale="90000"/>
          </a:bodyPr>
          <a:lstStyle/>
          <a:p>
            <a:r>
              <a:rPr lang="es-ES_tradnl" smtClean="0"/>
              <a:t>¿Cómo </a:t>
            </a:r>
            <a:r>
              <a:rPr lang="es-ES_tradnl" smtClean="0"/>
              <a:t>vamos con las </a:t>
            </a:r>
            <a:r>
              <a:rPr lang="es-ES_tradnl" smtClean="0"/>
              <a:t>lluvias?</a:t>
            </a:r>
            <a:endParaRPr lang="es-ES_tradnl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4176464" cy="45304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497" y="1700808"/>
            <a:ext cx="4149951" cy="450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347865" y="188640"/>
            <a:ext cx="5472608" cy="998282"/>
          </a:xfrm>
        </p:spPr>
        <p:txBody>
          <a:bodyPr>
            <a:normAutofit fontScale="90000"/>
          </a:bodyPr>
          <a:lstStyle/>
          <a:p>
            <a:r>
              <a:rPr lang="es-ES_tradnl" smtClean="0"/>
              <a:t>¿Cómo </a:t>
            </a:r>
            <a:r>
              <a:rPr lang="es-ES_tradnl" smtClean="0"/>
              <a:t>vamos con las </a:t>
            </a:r>
            <a:r>
              <a:rPr lang="es-ES_tradnl" smtClean="0"/>
              <a:t>lluvias?</a:t>
            </a:r>
            <a:endParaRPr lang="es-ES_tradnl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4422375" cy="4797152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332" y="1466982"/>
            <a:ext cx="4438786" cy="481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39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340768"/>
            <a:ext cx="3528392" cy="2245341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Acumulados SENAMHI</a:t>
            </a:r>
            <a:endParaRPr lang="es-ES_tradnl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340767"/>
            <a:ext cx="3694885" cy="235129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654" y="3676154"/>
            <a:ext cx="4410546" cy="280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77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69011"/>
            <a:ext cx="7583909" cy="5417078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17469"/>
            <a:ext cx="7053300" cy="5038072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502797" y="188640"/>
            <a:ext cx="5054983" cy="998282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Modelo GFS </a:t>
            </a:r>
            <a:r>
              <a:rPr lang="mr-IN" dirty="0" smtClean="0"/>
              <a:t>–</a:t>
            </a:r>
            <a:r>
              <a:rPr lang="es-ES_tradnl" dirty="0" smtClean="0"/>
              <a:t> Lluvias Cuenca Alta Ica </a:t>
            </a:r>
            <a:endParaRPr lang="es-ES_tradnl" dirty="0"/>
          </a:p>
        </p:txBody>
      </p:sp>
      <p:sp>
        <p:nvSpPr>
          <p:cNvPr id="5" name="CuadroTexto 4"/>
          <p:cNvSpPr txBox="1"/>
          <p:nvPr/>
        </p:nvSpPr>
        <p:spPr>
          <a:xfrm>
            <a:off x="835557" y="2348880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4mm</a:t>
            </a:r>
            <a:endParaRPr lang="es-ES_tradnl" dirty="0"/>
          </a:p>
        </p:txBody>
      </p:sp>
      <p:sp>
        <p:nvSpPr>
          <p:cNvPr id="6" name="CuadroTexto 5"/>
          <p:cNvSpPr txBox="1"/>
          <p:nvPr/>
        </p:nvSpPr>
        <p:spPr>
          <a:xfrm>
            <a:off x="821729" y="3068960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mtClean="0"/>
              <a:t>3mm</a:t>
            </a:r>
            <a:endParaRPr lang="es-ES_tradnl" dirty="0"/>
          </a:p>
        </p:txBody>
      </p:sp>
      <p:sp>
        <p:nvSpPr>
          <p:cNvPr id="7" name="CuadroTexto 6"/>
          <p:cNvSpPr txBox="1"/>
          <p:nvPr/>
        </p:nvSpPr>
        <p:spPr>
          <a:xfrm>
            <a:off x="796505" y="4412293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1mm</a:t>
            </a:r>
            <a:endParaRPr lang="es-ES_tradnl" dirty="0"/>
          </a:p>
        </p:txBody>
      </p:sp>
      <p:sp>
        <p:nvSpPr>
          <p:cNvPr id="8" name="CuadroTexto 7"/>
          <p:cNvSpPr txBox="1"/>
          <p:nvPr/>
        </p:nvSpPr>
        <p:spPr>
          <a:xfrm>
            <a:off x="821729" y="5098129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mtClean="0"/>
              <a:t>0mm</a:t>
            </a:r>
            <a:endParaRPr lang="es-ES_tradnl" dirty="0"/>
          </a:p>
        </p:txBody>
      </p:sp>
      <p:sp>
        <p:nvSpPr>
          <p:cNvPr id="9" name="CuadroTexto 8"/>
          <p:cNvSpPr txBox="1"/>
          <p:nvPr/>
        </p:nvSpPr>
        <p:spPr>
          <a:xfrm>
            <a:off x="835557" y="3726457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mtClean="0"/>
              <a:t>2mm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1833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374589"/>
            <a:ext cx="3600400" cy="5483411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Pronóstico de lluvias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65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317675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Cómo vamos con </a:t>
            </a:r>
            <a:r>
              <a:rPr lang="es-ES_tradnl" smtClean="0"/>
              <a:t>las temperaturas</a:t>
            </a:r>
            <a:endParaRPr lang="es-ES_tradnl" dirty="0"/>
          </a:p>
        </p:txBody>
      </p:sp>
      <p:sp>
        <p:nvSpPr>
          <p:cNvPr id="10" name="CuadroTexto 9"/>
          <p:cNvSpPr txBox="1"/>
          <p:nvPr/>
        </p:nvSpPr>
        <p:spPr>
          <a:xfrm>
            <a:off x="1835696" y="5301208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Se calienta el mar, se calienta el aire </a:t>
            </a:r>
            <a:r>
              <a:rPr lang="es-ES_tradnl" dirty="0" smtClean="0"/>
              <a:t>pero más la máxima que la mínima. La máxima por calentamiento del mar y falta de nubes. La mínima menos por las mismas razones.</a:t>
            </a:r>
            <a:endParaRPr lang="es-ES_tradnl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" y="2135469"/>
            <a:ext cx="4348138" cy="288487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010" y="2135469"/>
            <a:ext cx="4795675" cy="288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2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95" y="1457695"/>
            <a:ext cx="3102209" cy="2422004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054983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Conceptos Básicos: Influencia Marina Costera</a:t>
            </a:r>
            <a:endParaRPr lang="es-ES_tradnl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5484"/>
            <a:ext cx="3320317" cy="259228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452" y="1349710"/>
            <a:ext cx="3412548" cy="2664296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286547" y="3698844"/>
            <a:ext cx="2747221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dirty="0" smtClean="0"/>
              <a:t>La Niña Costera o aguas que sin alcanzar ese status estén más frías que lo habitual producirán temperaturas más frías que lo normal en el valle y generalmente menos radiación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3316894" y="3698844"/>
            <a:ext cx="2747221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dirty="0" smtClean="0"/>
              <a:t>Aguas a temperaturas normales producirán condiciones promedio en las temperaturas y radiación del valle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6232157" y="3698844"/>
            <a:ext cx="2747221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dirty="0" smtClean="0"/>
              <a:t>El Niño Costero o aguas que sin alcanzar ese status estén más cálidas que lo habitual producirán temperaturas más cálidas que lo normal en el valle, generalmente más radiación y abre el camino a huaicos</a:t>
            </a:r>
          </a:p>
        </p:txBody>
      </p:sp>
    </p:spTree>
    <p:extLst>
      <p:ext uri="{BB962C8B-B14F-4D97-AF65-F5344CB8AC3E}">
        <p14:creationId xmlns:p14="http://schemas.microsoft.com/office/powerpoint/2010/main" val="42127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641203" cy="522910"/>
          </a:xfrm>
        </p:spPr>
        <p:txBody>
          <a:bodyPr>
            <a:normAutofit fontScale="90000"/>
          </a:bodyPr>
          <a:lstStyle/>
          <a:p>
            <a:r>
              <a:rPr lang="es-ES_tradnl" smtClean="0"/>
              <a:t>Pronósticos de Temperaturas</a:t>
            </a: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64923"/>
            <a:ext cx="3672408" cy="559307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67954"/>
            <a:ext cx="3670418" cy="559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5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Región Niño </a:t>
            </a:r>
            <a:r>
              <a:rPr lang="es-ES_tradnl" dirty="0" smtClean="0"/>
              <a:t>4</a:t>
            </a:r>
            <a:endParaRPr lang="es-ES_tradnl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90" y="1600200"/>
            <a:ext cx="7411019" cy="4525963"/>
          </a:xfrm>
        </p:spPr>
      </p:pic>
    </p:spTree>
    <p:extLst>
      <p:ext uri="{BB962C8B-B14F-4D97-AF65-F5344CB8AC3E}">
        <p14:creationId xmlns:p14="http://schemas.microsoft.com/office/powerpoint/2010/main" val="6787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ítulo 2"/>
          <p:cNvSpPr>
            <a:spLocks noGrp="1"/>
          </p:cNvSpPr>
          <p:nvPr>
            <p:ph type="title"/>
          </p:nvPr>
        </p:nvSpPr>
        <p:spPr bwMode="auto">
          <a:xfrm>
            <a:off x="3502025" y="663575"/>
            <a:ext cx="5056188" cy="5238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2400">
                <a:latin typeface="Arial Bold" charset="0"/>
                <a:cs typeface="Arial Bold" charset="0"/>
              </a:rPr>
              <a:t>¿Qué puede pasar este verano?</a:t>
            </a:r>
          </a:p>
        </p:txBody>
      </p:sp>
      <p:sp>
        <p:nvSpPr>
          <p:cNvPr id="21506" name="CuadroTexto 3"/>
          <p:cNvSpPr txBox="1">
            <a:spLocks noChangeArrowheads="1"/>
          </p:cNvSpPr>
          <p:nvPr/>
        </p:nvSpPr>
        <p:spPr bwMode="auto">
          <a:xfrm>
            <a:off x="250825" y="1341438"/>
            <a:ext cx="86423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latin typeface="Arial" charset="0"/>
                <a:cs typeface="Verdana" charset="0"/>
              </a:rPr>
              <a:t>Basados en la previsión de </a:t>
            </a:r>
            <a:r>
              <a:rPr lang="en-US" sz="1800" dirty="0" smtClean="0">
                <a:latin typeface="Arial" charset="0"/>
                <a:cs typeface="Verdana" charset="0"/>
              </a:rPr>
              <a:t>ENFEN de la probabilidad = 65% </a:t>
            </a:r>
            <a:r>
              <a:rPr lang="en-US" sz="1800" dirty="0">
                <a:latin typeface="Arial" charset="0"/>
                <a:cs typeface="Verdana" charset="0"/>
              </a:rPr>
              <a:t>de El </a:t>
            </a:r>
            <a:r>
              <a:rPr lang="en-US" sz="1800" dirty="0" smtClean="0">
                <a:latin typeface="Arial" charset="0"/>
                <a:cs typeface="Verdana" charset="0"/>
              </a:rPr>
              <a:t>Niño en la </a:t>
            </a:r>
            <a:r>
              <a:rPr lang="en-US" sz="1800" dirty="0">
                <a:latin typeface="Arial" charset="0"/>
                <a:cs typeface="Verdana" charset="0"/>
              </a:rPr>
              <a:t>Región Niño 1+2 </a:t>
            </a:r>
            <a:r>
              <a:rPr lang="es-ES_tradnl" sz="1800" dirty="0">
                <a:latin typeface="Arial" charset="0"/>
                <a:cs typeface="Verdana" charset="0"/>
              </a:rPr>
              <a:t>podría experimentar </a:t>
            </a:r>
            <a:r>
              <a:rPr lang="es-ES_tradnl" sz="1800" dirty="0" smtClean="0">
                <a:latin typeface="Arial" charset="0"/>
                <a:cs typeface="Verdana" charset="0"/>
              </a:rPr>
              <a:t>el más débil de </a:t>
            </a:r>
            <a:r>
              <a:rPr lang="es-ES_tradnl" sz="1800" dirty="0">
                <a:latin typeface="Arial" charset="0"/>
                <a:cs typeface="Verdana" charset="0"/>
              </a:rPr>
              <a:t>los siguientes 3 escenarios:</a:t>
            </a:r>
            <a:endParaRPr lang="es-PE" sz="1800" dirty="0">
              <a:latin typeface="Arial" charset="0"/>
              <a:cs typeface="Verdana" charset="0"/>
            </a:endParaRPr>
          </a:p>
          <a:p>
            <a:pPr eaLnBrk="1" hangingPunct="1"/>
            <a:endParaRPr lang="es-ES" sz="1800" dirty="0"/>
          </a:p>
        </p:txBody>
      </p:sp>
      <p:grpSp>
        <p:nvGrpSpPr>
          <p:cNvPr id="5" name="Group 67"/>
          <p:cNvGrpSpPr/>
          <p:nvPr/>
        </p:nvGrpSpPr>
        <p:grpSpPr>
          <a:xfrm>
            <a:off x="6228184" y="2060848"/>
            <a:ext cx="1109508" cy="4291087"/>
            <a:chOff x="6068266" y="2394041"/>
            <a:chExt cx="1309090" cy="4291087"/>
          </a:xfrm>
          <a:solidFill>
            <a:srgbClr val="2A2C3E">
              <a:alpha val="50196"/>
            </a:srgbClr>
          </a:solidFill>
        </p:grpSpPr>
        <p:sp>
          <p:nvSpPr>
            <p:cNvPr id="6" name="Rectangle 31"/>
            <p:cNvSpPr/>
            <p:nvPr/>
          </p:nvSpPr>
          <p:spPr>
            <a:xfrm>
              <a:off x="6078665" y="2394041"/>
              <a:ext cx="1288292" cy="612916"/>
            </a:xfrm>
            <a:prstGeom prst="rect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7" name="TextBox 12"/>
            <p:cNvSpPr txBox="1"/>
            <p:nvPr/>
          </p:nvSpPr>
          <p:spPr>
            <a:xfrm>
              <a:off x="6068266" y="2538057"/>
              <a:ext cx="1309090" cy="238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Probabilidad</a:t>
              </a:r>
              <a:endParaRPr lang="es-PE" sz="1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35"/>
            <p:cNvSpPr/>
            <p:nvPr/>
          </p:nvSpPr>
          <p:spPr>
            <a:xfrm>
              <a:off x="6078665" y="3041902"/>
              <a:ext cx="1288292" cy="1164887"/>
            </a:xfrm>
            <a:prstGeom prst="rect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PE" dirty="0" smtClean="0">
                  <a:solidFill>
                    <a:srgbClr val="000000"/>
                  </a:solidFill>
                </a:rPr>
                <a:t>65%</a:t>
              </a:r>
              <a:endParaRPr lang="es-PE" dirty="0">
                <a:solidFill>
                  <a:srgbClr val="000000"/>
                </a:solidFill>
              </a:endParaRPr>
            </a:p>
          </p:txBody>
        </p:sp>
        <p:sp>
          <p:nvSpPr>
            <p:cNvPr id="9" name="Rectangle 38"/>
            <p:cNvSpPr/>
            <p:nvPr/>
          </p:nvSpPr>
          <p:spPr>
            <a:xfrm>
              <a:off x="6078665" y="4280840"/>
              <a:ext cx="1288292" cy="1164887"/>
            </a:xfrm>
            <a:prstGeom prst="rect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PE" dirty="0" smtClean="0">
                  <a:solidFill>
                    <a:srgbClr val="000000"/>
                  </a:solidFill>
                </a:rPr>
                <a:t>0%</a:t>
              </a:r>
              <a:endParaRPr lang="es-PE" dirty="0">
                <a:solidFill>
                  <a:srgbClr val="000000"/>
                </a:solidFill>
              </a:endParaRPr>
            </a:p>
          </p:txBody>
        </p:sp>
        <p:sp>
          <p:nvSpPr>
            <p:cNvPr id="10" name="Rectangle 39"/>
            <p:cNvSpPr/>
            <p:nvPr/>
          </p:nvSpPr>
          <p:spPr>
            <a:xfrm>
              <a:off x="6078665" y="5520241"/>
              <a:ext cx="1288292" cy="1164887"/>
            </a:xfrm>
            <a:prstGeom prst="rect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PE" dirty="0" smtClean="0">
                  <a:solidFill>
                    <a:srgbClr val="000000"/>
                  </a:solidFill>
                </a:rPr>
                <a:t>0</a:t>
              </a:r>
              <a:r>
                <a:rPr lang="es-PE" dirty="0">
                  <a:solidFill>
                    <a:srgbClr val="000000"/>
                  </a:solidFill>
                </a:rPr>
                <a:t>%</a:t>
              </a:r>
            </a:p>
          </p:txBody>
        </p:sp>
      </p:grpSp>
      <p:grpSp>
        <p:nvGrpSpPr>
          <p:cNvPr id="21508" name="Group 127"/>
          <p:cNvGrpSpPr>
            <a:grpSpLocks/>
          </p:cNvGrpSpPr>
          <p:nvPr/>
        </p:nvGrpSpPr>
        <p:grpSpPr bwMode="auto">
          <a:xfrm>
            <a:off x="-12700" y="2060575"/>
            <a:ext cx="6256338" cy="1822450"/>
            <a:chOff x="-2011" y="2394041"/>
            <a:chExt cx="6256046" cy="1822294"/>
          </a:xfrm>
        </p:grpSpPr>
        <p:sp>
          <p:nvSpPr>
            <p:cNvPr id="21548" name="TextBox 9"/>
            <p:cNvSpPr txBox="1">
              <a:spLocks noChangeArrowheads="1"/>
            </p:cNvSpPr>
            <p:nvPr/>
          </p:nvSpPr>
          <p:spPr bwMode="auto">
            <a:xfrm>
              <a:off x="-2011" y="3330145"/>
              <a:ext cx="1795808" cy="738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US" sz="1400" dirty="0">
                  <a:solidFill>
                    <a:srgbClr val="000000"/>
                  </a:solidFill>
                  <a:latin typeface="Arial" charset="0"/>
                  <a:cs typeface="Verdana" charset="0"/>
                </a:rPr>
                <a:t>A)</a:t>
              </a:r>
            </a:p>
            <a:p>
              <a:pPr algn="r" eaLnBrk="1" hangingPunct="1"/>
              <a:r>
                <a:rPr lang="en-US" sz="1400" dirty="0">
                  <a:solidFill>
                    <a:srgbClr val="000000"/>
                  </a:solidFill>
                  <a:latin typeface="Arial" charset="0"/>
                  <a:cs typeface="Verdana" charset="0"/>
                </a:rPr>
                <a:t>Niño </a:t>
              </a:r>
              <a:r>
                <a:rPr lang="en-US" sz="1400" dirty="0" err="1" smtClean="0">
                  <a:solidFill>
                    <a:srgbClr val="000000"/>
                  </a:solidFill>
                  <a:latin typeface="Arial" charset="0"/>
                  <a:cs typeface="Verdana" charset="0"/>
                </a:rPr>
                <a:t>Costero</a:t>
              </a:r>
              <a:r>
                <a:rPr lang="en-US" sz="1400" dirty="0" smtClean="0">
                  <a:solidFill>
                    <a:srgbClr val="000000"/>
                  </a:solidFill>
                  <a:latin typeface="Arial" charset="0"/>
                  <a:cs typeface="Verdana" charset="0"/>
                </a:rPr>
                <a:t> Débil  </a:t>
              </a:r>
              <a:r>
                <a:rPr lang="en-US" sz="1400" dirty="0" err="1">
                  <a:solidFill>
                    <a:srgbClr val="000000"/>
                  </a:solidFill>
                  <a:latin typeface="Arial" charset="0"/>
                  <a:cs typeface="Verdana" charset="0"/>
                </a:rPr>
                <a:t>Moderado</a:t>
              </a:r>
              <a:endParaRPr lang="es-PE" sz="1400" dirty="0">
                <a:solidFill>
                  <a:srgbClr val="000000"/>
                </a:solidFill>
                <a:latin typeface="Arial" charset="0"/>
                <a:cs typeface="Verdana" charset="0"/>
              </a:endParaRPr>
            </a:p>
          </p:txBody>
        </p:sp>
        <p:pic>
          <p:nvPicPr>
            <p:cNvPr id="21549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809" y="3041747"/>
              <a:ext cx="2294788" cy="117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0" name="TextBox 16"/>
            <p:cNvSpPr txBox="1">
              <a:spLocks noChangeArrowheads="1"/>
            </p:cNvSpPr>
            <p:nvPr/>
          </p:nvSpPr>
          <p:spPr bwMode="auto">
            <a:xfrm>
              <a:off x="1806068" y="3428644"/>
              <a:ext cx="1381061" cy="271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 smtClean="0">
                  <a:latin typeface="Arial" charset="0"/>
                  <a:cs typeface="Verdana" charset="0"/>
                </a:rPr>
                <a:t>Débil/</a:t>
              </a:r>
              <a:r>
                <a:rPr lang="en-US" sz="1100" dirty="0" err="1" smtClean="0">
                  <a:latin typeface="Arial" charset="0"/>
                  <a:cs typeface="Verdana" charset="0"/>
                </a:rPr>
                <a:t>Moderado</a:t>
              </a:r>
              <a:endParaRPr lang="es-PE" sz="1100" dirty="0">
                <a:latin typeface="Arial" charset="0"/>
                <a:cs typeface="Verdana" charset="0"/>
              </a:endParaRPr>
            </a:p>
          </p:txBody>
        </p:sp>
        <p:sp>
          <p:nvSpPr>
            <p:cNvPr id="21551" name="TextBox 68"/>
            <p:cNvSpPr txBox="1">
              <a:spLocks noChangeArrowheads="1"/>
            </p:cNvSpPr>
            <p:nvPr/>
          </p:nvSpPr>
          <p:spPr bwMode="auto">
            <a:xfrm>
              <a:off x="2654874" y="3082644"/>
              <a:ext cx="10124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latin typeface="Arial" charset="0"/>
                  <a:cs typeface="Verdana" charset="0"/>
                </a:rPr>
                <a:t>MOD</a:t>
              </a:r>
              <a:endParaRPr lang="es-PE" sz="1100">
                <a:latin typeface="Arial" charset="0"/>
                <a:cs typeface="Verdana" charset="0"/>
              </a:endParaRPr>
            </a:p>
          </p:txBody>
        </p:sp>
        <p:cxnSp>
          <p:nvCxnSpPr>
            <p:cNvPr id="23" name="Straight Arrow Connector 70"/>
            <p:cNvCxnSpPr/>
            <p:nvPr/>
          </p:nvCxnSpPr>
          <p:spPr>
            <a:xfrm>
              <a:off x="3295073" y="3282965"/>
              <a:ext cx="341296" cy="2809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36"/>
            <p:cNvSpPr/>
            <p:nvPr/>
          </p:nvSpPr>
          <p:spPr>
            <a:xfrm>
              <a:off x="4155458" y="2394041"/>
              <a:ext cx="2084290" cy="619072"/>
            </a:xfrm>
            <a:prstGeom prst="rect">
              <a:avLst/>
            </a:prstGeom>
            <a:solidFill>
              <a:srgbClr val="2A2C3E">
                <a:alpha val="5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21554" name="TextBox 37"/>
            <p:cNvSpPr txBox="1">
              <a:spLocks noChangeArrowheads="1"/>
            </p:cNvSpPr>
            <p:nvPr/>
          </p:nvSpPr>
          <p:spPr bwMode="auto">
            <a:xfrm>
              <a:off x="4243832" y="2503136"/>
              <a:ext cx="2010203" cy="444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sz="1400" dirty="0" err="1">
                  <a:solidFill>
                    <a:srgbClr val="000000"/>
                  </a:solidFill>
                  <a:latin typeface="Arial" charset="0"/>
                  <a:cs typeface="Verdana" charset="0"/>
                </a:rPr>
                <a:t>Lluvias</a:t>
              </a:r>
              <a:r>
                <a:rPr lang="en-US" sz="1400" dirty="0">
                  <a:solidFill>
                    <a:srgbClr val="000000"/>
                  </a:solidFill>
                  <a:latin typeface="Arial" charset="0"/>
                  <a:cs typeface="Verdana" charset="0"/>
                </a:rPr>
                <a:t> en Costa Norte y Andes </a:t>
              </a:r>
              <a:r>
                <a:rPr lang="en-US" sz="1400" dirty="0" err="1">
                  <a:solidFill>
                    <a:srgbClr val="000000"/>
                  </a:solidFill>
                  <a:latin typeface="Arial" charset="0"/>
                  <a:cs typeface="Verdana" charset="0"/>
                </a:rPr>
                <a:t>Occidentales</a:t>
              </a:r>
              <a:endParaRPr lang="es-PE" sz="1400" dirty="0">
                <a:solidFill>
                  <a:srgbClr val="000000"/>
                </a:solidFill>
                <a:latin typeface="Arial" charset="0"/>
                <a:cs typeface="Verdana" charset="0"/>
              </a:endParaRPr>
            </a:p>
          </p:txBody>
        </p:sp>
        <p:sp>
          <p:nvSpPr>
            <p:cNvPr id="26" name="Rectangle 32"/>
            <p:cNvSpPr/>
            <p:nvPr/>
          </p:nvSpPr>
          <p:spPr>
            <a:xfrm>
              <a:off x="4158633" y="3041686"/>
              <a:ext cx="2084290" cy="1165125"/>
            </a:xfrm>
            <a:prstGeom prst="rect">
              <a:avLst/>
            </a:prstGeom>
            <a:solidFill>
              <a:srgbClr val="2A2C3E">
                <a:alpha val="5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27" name="TextBox 41"/>
            <p:cNvSpPr txBox="1"/>
            <p:nvPr/>
          </p:nvSpPr>
          <p:spPr>
            <a:xfrm>
              <a:off x="4314201" y="3106768"/>
              <a:ext cx="1820777" cy="6047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78000"/>
                </a:lnSpc>
                <a:defRPr/>
              </a:pPr>
              <a:r>
                <a:rPr lang="en-US" sz="14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Sobre lo Normal Pocos Episodios de Lluvia</a:t>
              </a:r>
              <a:endParaRPr lang="es-PE" sz="1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1557" name="Picture 9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3764" y="3828355"/>
              <a:ext cx="248957" cy="297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8" name="Picture 10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9839" y="3828355"/>
              <a:ext cx="246216" cy="294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09" name="Group 128"/>
          <p:cNvGrpSpPr>
            <a:grpSpLocks/>
          </p:cNvGrpSpPr>
          <p:nvPr/>
        </p:nvGrpSpPr>
        <p:grpSpPr bwMode="auto">
          <a:xfrm>
            <a:off x="1762125" y="3933825"/>
            <a:ext cx="4481513" cy="1189038"/>
            <a:chOff x="1795809" y="4266084"/>
            <a:chExt cx="4480853" cy="1189622"/>
          </a:xfrm>
        </p:grpSpPr>
        <p:pic>
          <p:nvPicPr>
            <p:cNvPr id="21537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809" y="4266084"/>
              <a:ext cx="2294788" cy="118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9" name="TextBox 71"/>
            <p:cNvSpPr txBox="1">
              <a:spLocks noChangeArrowheads="1"/>
            </p:cNvSpPr>
            <p:nvPr/>
          </p:nvSpPr>
          <p:spPr bwMode="auto">
            <a:xfrm>
              <a:off x="2771453" y="4375092"/>
              <a:ext cx="10124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latin typeface="Arial" charset="0"/>
                  <a:cs typeface="Verdana" charset="0"/>
                </a:rPr>
                <a:t>FUE</a:t>
              </a:r>
              <a:endParaRPr lang="es-PE" sz="1100">
                <a:latin typeface="Arial" charset="0"/>
                <a:cs typeface="Verdana" charset="0"/>
              </a:endParaRPr>
            </a:p>
          </p:txBody>
        </p:sp>
        <p:cxnSp>
          <p:nvCxnSpPr>
            <p:cNvPr id="35" name="Straight Arrow Connector 72"/>
            <p:cNvCxnSpPr/>
            <p:nvPr/>
          </p:nvCxnSpPr>
          <p:spPr>
            <a:xfrm>
              <a:off x="3284665" y="4572622"/>
              <a:ext cx="341263" cy="27953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33"/>
            <p:cNvSpPr/>
            <p:nvPr/>
          </p:nvSpPr>
          <p:spPr>
            <a:xfrm>
              <a:off x="4159249" y="4280379"/>
              <a:ext cx="2084080" cy="1164209"/>
            </a:xfrm>
            <a:prstGeom prst="rect">
              <a:avLst/>
            </a:prstGeom>
            <a:solidFill>
              <a:srgbClr val="2A2C3E">
                <a:alpha val="5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37" name="TextBox 42"/>
            <p:cNvSpPr txBox="1"/>
            <p:nvPr/>
          </p:nvSpPr>
          <p:spPr>
            <a:xfrm>
              <a:off x="4130678" y="4291496"/>
              <a:ext cx="2145984" cy="9402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78000"/>
                </a:lnSpc>
                <a:defRPr/>
              </a:pPr>
              <a:r>
                <a:rPr lang="en-US" sz="14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Episodios Intermitentes de lluvia fuerte en la costa norte. Total estacional 5-15 veces lo normal</a:t>
              </a:r>
              <a:endParaRPr lang="es-PE" sz="1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543" name="Group 107"/>
            <p:cNvGrpSpPr>
              <a:grpSpLocks/>
            </p:cNvGrpSpPr>
            <p:nvPr/>
          </p:nvGrpSpPr>
          <p:grpSpPr bwMode="auto">
            <a:xfrm>
              <a:off x="4293618" y="5100612"/>
              <a:ext cx="1755494" cy="297692"/>
              <a:chOff x="4267740" y="5100612"/>
              <a:chExt cx="1755494" cy="297692"/>
            </a:xfrm>
          </p:grpSpPr>
          <p:pic>
            <p:nvPicPr>
              <p:cNvPr id="21544" name="Picture 10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7740" y="5100612"/>
                <a:ext cx="248957" cy="297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5" name="Picture 10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72098" y="5100612"/>
                <a:ext cx="248957" cy="297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6" name="Picture 10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69919" y="5100612"/>
                <a:ext cx="248957" cy="297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7" name="Picture 10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74277" y="5100612"/>
                <a:ext cx="248957" cy="297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1510" name="Group 129"/>
          <p:cNvGrpSpPr>
            <a:grpSpLocks/>
          </p:cNvGrpSpPr>
          <p:nvPr/>
        </p:nvGrpSpPr>
        <p:grpSpPr bwMode="auto">
          <a:xfrm>
            <a:off x="1778000" y="5157788"/>
            <a:ext cx="4459288" cy="1189037"/>
            <a:chOff x="1795809" y="5501153"/>
            <a:chExt cx="4459521" cy="1189622"/>
          </a:xfrm>
        </p:grpSpPr>
        <p:pic>
          <p:nvPicPr>
            <p:cNvPr id="21514" name="Picture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809" y="5501153"/>
              <a:ext cx="2294788" cy="118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5" name="TextBox 18"/>
            <p:cNvSpPr txBox="1">
              <a:spLocks noChangeArrowheads="1"/>
            </p:cNvSpPr>
            <p:nvPr/>
          </p:nvSpPr>
          <p:spPr bwMode="auto">
            <a:xfrm>
              <a:off x="1928161" y="5921520"/>
              <a:ext cx="1215094" cy="261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 smtClean="0">
                  <a:latin typeface="Arial" charset="0"/>
                  <a:cs typeface="Verdana" charset="0"/>
                </a:rPr>
                <a:t>Débil/</a:t>
              </a:r>
              <a:r>
                <a:rPr lang="en-US" sz="1100" dirty="0" err="1" smtClean="0">
                  <a:latin typeface="Arial" charset="0"/>
                  <a:cs typeface="Verdana" charset="0"/>
                </a:rPr>
                <a:t>Moderado</a:t>
              </a:r>
              <a:endParaRPr lang="es-PE" sz="1100" dirty="0">
                <a:latin typeface="Arial" charset="0"/>
                <a:cs typeface="Verdana" charset="0"/>
              </a:endParaRPr>
            </a:p>
          </p:txBody>
        </p:sp>
        <p:sp>
          <p:nvSpPr>
            <p:cNvPr id="21516" name="TextBox 73"/>
            <p:cNvSpPr txBox="1">
              <a:spLocks noChangeArrowheads="1"/>
            </p:cNvSpPr>
            <p:nvPr/>
          </p:nvSpPr>
          <p:spPr bwMode="auto">
            <a:xfrm>
              <a:off x="2667927" y="5585593"/>
              <a:ext cx="10124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latin typeface="Arial" charset="0"/>
                  <a:cs typeface="Verdana" charset="0"/>
                </a:rPr>
                <a:t>EXT</a:t>
              </a:r>
              <a:endParaRPr lang="es-PE" sz="1100">
                <a:latin typeface="Arial" charset="0"/>
                <a:cs typeface="Verdana" charset="0"/>
              </a:endParaRPr>
            </a:p>
          </p:txBody>
        </p:sp>
        <p:cxnSp>
          <p:nvCxnSpPr>
            <p:cNvPr id="48" name="Straight Arrow Connector 74"/>
            <p:cNvCxnSpPr/>
            <p:nvPr/>
          </p:nvCxnSpPr>
          <p:spPr>
            <a:xfrm>
              <a:off x="3230984" y="5780690"/>
              <a:ext cx="341331" cy="28112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34"/>
            <p:cNvSpPr/>
            <p:nvPr/>
          </p:nvSpPr>
          <p:spPr>
            <a:xfrm>
              <a:off x="4158132" y="5520212"/>
              <a:ext cx="2081322" cy="1164210"/>
            </a:xfrm>
            <a:prstGeom prst="rect">
              <a:avLst/>
            </a:prstGeom>
            <a:solidFill>
              <a:srgbClr val="2A2C3E">
                <a:alpha val="5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grpSp>
          <p:nvGrpSpPr>
            <p:cNvPr id="21519" name="Group 108"/>
            <p:cNvGrpSpPr>
              <a:grpSpLocks/>
            </p:cNvGrpSpPr>
            <p:nvPr/>
          </p:nvGrpSpPr>
          <p:grpSpPr bwMode="auto">
            <a:xfrm>
              <a:off x="4243832" y="6218957"/>
              <a:ext cx="1907894" cy="343543"/>
              <a:chOff x="4267740" y="5100612"/>
              <a:chExt cx="1755494" cy="297692"/>
            </a:xfrm>
          </p:grpSpPr>
          <p:pic>
            <p:nvPicPr>
              <p:cNvPr id="21533" name="Picture 109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7740" y="5100612"/>
                <a:ext cx="248957" cy="297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4" name="Picture 110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72098" y="5100612"/>
                <a:ext cx="248957" cy="297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5" name="Picture 11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69919" y="5100612"/>
                <a:ext cx="248957" cy="297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6" name="Picture 112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74277" y="5100612"/>
                <a:ext cx="248957" cy="297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1520" name="Group 113"/>
            <p:cNvGrpSpPr>
              <a:grpSpLocks/>
            </p:cNvGrpSpPr>
            <p:nvPr/>
          </p:nvGrpSpPr>
          <p:grpSpPr bwMode="auto">
            <a:xfrm>
              <a:off x="4379068" y="6212621"/>
              <a:ext cx="1876262" cy="457239"/>
              <a:chOff x="4259114" y="5045929"/>
              <a:chExt cx="1876262" cy="457239"/>
            </a:xfrm>
          </p:grpSpPr>
          <p:pic>
            <p:nvPicPr>
              <p:cNvPr id="21529" name="Picture 114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59114" y="5076850"/>
                <a:ext cx="297684" cy="355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0" name="Picture 11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67396" y="5133214"/>
                <a:ext cx="248957" cy="297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1" name="Picture 116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6818" y="5045929"/>
                <a:ext cx="287504" cy="343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2" name="Picture 117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20364" y="5126490"/>
                <a:ext cx="315012" cy="376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1521" name="Group 118"/>
            <p:cNvGrpSpPr>
              <a:grpSpLocks/>
            </p:cNvGrpSpPr>
            <p:nvPr/>
          </p:nvGrpSpPr>
          <p:grpSpPr bwMode="auto">
            <a:xfrm>
              <a:off x="4169139" y="6236602"/>
              <a:ext cx="1842686" cy="433258"/>
              <a:chOff x="4267740" y="5037610"/>
              <a:chExt cx="1842686" cy="433258"/>
            </a:xfrm>
          </p:grpSpPr>
          <p:pic>
            <p:nvPicPr>
              <p:cNvPr id="21525" name="Picture 119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7740" y="5100611"/>
                <a:ext cx="301442" cy="360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6" name="Picture 120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72098" y="5100612"/>
                <a:ext cx="309642" cy="370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7" name="Picture 121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17231" y="5037610"/>
                <a:ext cx="301645" cy="360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8" name="Picture 122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08781" y="5063488"/>
                <a:ext cx="301645" cy="360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522" name="Picture 12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257" y="6355479"/>
              <a:ext cx="254714" cy="304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3" name="Picture 12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0451" y="6366737"/>
              <a:ext cx="254714" cy="304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4" name="Picture 125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2947" y="6372932"/>
              <a:ext cx="254714" cy="304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1" name="TextBox 9"/>
          <p:cNvSpPr txBox="1">
            <a:spLocks noChangeArrowheads="1"/>
          </p:cNvSpPr>
          <p:nvPr/>
        </p:nvSpPr>
        <p:spPr bwMode="auto">
          <a:xfrm>
            <a:off x="0" y="4076700"/>
            <a:ext cx="17954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 dirty="0">
                <a:solidFill>
                  <a:srgbClr val="000000"/>
                </a:solidFill>
                <a:latin typeface="Arial" charset="0"/>
                <a:cs typeface="Verdana" charset="0"/>
              </a:rPr>
              <a:t>B)</a:t>
            </a:r>
          </a:p>
          <a:p>
            <a:pPr algn="r" eaLnBrk="1" hangingPunct="1"/>
            <a:r>
              <a:rPr lang="en-US" sz="1400" dirty="0">
                <a:solidFill>
                  <a:srgbClr val="000000"/>
                </a:solidFill>
                <a:latin typeface="Arial" charset="0"/>
                <a:cs typeface="Verdana" charset="0"/>
              </a:rPr>
              <a:t>Niño Costero</a:t>
            </a:r>
          </a:p>
          <a:p>
            <a:pPr algn="r" eaLnBrk="1" hangingPunct="1"/>
            <a:r>
              <a:rPr lang="en-US" sz="1400" dirty="0">
                <a:solidFill>
                  <a:srgbClr val="000000"/>
                </a:solidFill>
                <a:latin typeface="Arial" charset="0"/>
                <a:cs typeface="Verdana" charset="0"/>
              </a:rPr>
              <a:t> Fuerte</a:t>
            </a:r>
            <a:endParaRPr lang="es-PE" sz="1400" dirty="0">
              <a:solidFill>
                <a:srgbClr val="000000"/>
              </a:solidFill>
              <a:latin typeface="Arial" charset="0"/>
              <a:cs typeface="Verdana" charset="0"/>
            </a:endParaRPr>
          </a:p>
        </p:txBody>
      </p:sp>
      <p:sp>
        <p:nvSpPr>
          <p:cNvPr id="21512" name="TextBox 9"/>
          <p:cNvSpPr txBox="1">
            <a:spLocks noChangeArrowheads="1"/>
          </p:cNvSpPr>
          <p:nvPr/>
        </p:nvSpPr>
        <p:spPr bwMode="auto">
          <a:xfrm>
            <a:off x="0" y="5373688"/>
            <a:ext cx="17954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>
                <a:solidFill>
                  <a:srgbClr val="000000"/>
                </a:solidFill>
                <a:latin typeface="Arial" charset="0"/>
                <a:cs typeface="Verdana" charset="0"/>
              </a:rPr>
              <a:t>C)</a:t>
            </a:r>
          </a:p>
          <a:p>
            <a:pPr algn="r" eaLnBrk="1" hangingPunct="1"/>
            <a:r>
              <a:rPr lang="en-US" sz="1400">
                <a:solidFill>
                  <a:srgbClr val="000000"/>
                </a:solidFill>
                <a:latin typeface="Arial" charset="0"/>
                <a:cs typeface="Verdana" charset="0"/>
              </a:rPr>
              <a:t>Niño Costero Extraordinario</a:t>
            </a:r>
            <a:endParaRPr lang="es-PE" sz="1400">
              <a:solidFill>
                <a:srgbClr val="000000"/>
              </a:solidFill>
              <a:latin typeface="Arial" charset="0"/>
              <a:cs typeface="Verdana" charset="0"/>
            </a:endParaRPr>
          </a:p>
        </p:txBody>
      </p:sp>
      <p:sp>
        <p:nvSpPr>
          <p:cNvPr id="72" name="TextBox 42"/>
          <p:cNvSpPr txBox="1"/>
          <p:nvPr/>
        </p:nvSpPr>
        <p:spPr>
          <a:xfrm>
            <a:off x="4140200" y="5157788"/>
            <a:ext cx="2144713" cy="771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78000"/>
              </a:lnSpc>
              <a:defRPr/>
            </a:pPr>
            <a:r>
              <a:rPr lang="en-US" sz="1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Episodios frecuentes de lluvia fuerte en la costa norte. Total estacional 5-15 veces lo normal</a:t>
            </a:r>
            <a:endParaRPr lang="es-PE" sz="1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Cerrar llave 1"/>
          <p:cNvSpPr/>
          <p:nvPr/>
        </p:nvSpPr>
        <p:spPr>
          <a:xfrm>
            <a:off x="8100392" y="2708920"/>
            <a:ext cx="432048" cy="3600400"/>
          </a:xfrm>
          <a:prstGeom prst="rightBrace">
            <a:avLst/>
          </a:prstGeom>
          <a:noFill/>
          <a:ln w="57150" cap="flat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/>
          <p:cNvSpPr txBox="1"/>
          <p:nvPr/>
        </p:nvSpPr>
        <p:spPr>
          <a:xfrm>
            <a:off x="8495928" y="429309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rgbClr val="000000"/>
                </a:solidFill>
              </a:rPr>
              <a:t>65%</a:t>
            </a:r>
          </a:p>
          <a:p>
            <a:endParaRPr lang="es-ES" dirty="0"/>
          </a:p>
        </p:txBody>
      </p:sp>
      <p:sp>
        <p:nvSpPr>
          <p:cNvPr id="63" name="Cerrar llave 62"/>
          <p:cNvSpPr/>
          <p:nvPr/>
        </p:nvSpPr>
        <p:spPr>
          <a:xfrm>
            <a:off x="7380312" y="4005064"/>
            <a:ext cx="207640" cy="2376264"/>
          </a:xfrm>
          <a:prstGeom prst="rightBrace">
            <a:avLst/>
          </a:prstGeom>
          <a:noFill/>
          <a:ln w="57150" cap="flat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4" name="CuadroTexto 63"/>
          <p:cNvSpPr txBox="1"/>
          <p:nvPr/>
        </p:nvSpPr>
        <p:spPr>
          <a:xfrm>
            <a:off x="7596336" y="501317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rgbClr val="000000"/>
                </a:solidFill>
              </a:rPr>
              <a:t>0%</a:t>
            </a:r>
          </a:p>
          <a:p>
            <a:endParaRPr lang="es-ES" dirty="0"/>
          </a:p>
        </p:txBody>
      </p:sp>
      <p:sp>
        <p:nvSpPr>
          <p:cNvPr id="65" name="TextBox 16"/>
          <p:cNvSpPr txBox="1">
            <a:spLocks noChangeArrowheads="1"/>
          </p:cNvSpPr>
          <p:nvPr/>
        </p:nvSpPr>
        <p:spPr bwMode="auto">
          <a:xfrm>
            <a:off x="1706815" y="4338224"/>
            <a:ext cx="1381125" cy="27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 err="1" smtClean="0">
                <a:latin typeface="Arial" charset="0"/>
                <a:cs typeface="Verdana" charset="0"/>
              </a:rPr>
              <a:t>Débil</a:t>
            </a:r>
            <a:r>
              <a:rPr lang="en-US" sz="1100" dirty="0" smtClean="0">
                <a:latin typeface="Arial" charset="0"/>
                <a:cs typeface="Verdana" charset="0"/>
              </a:rPr>
              <a:t>/</a:t>
            </a:r>
            <a:r>
              <a:rPr lang="en-US" sz="1100" dirty="0" err="1" smtClean="0">
                <a:latin typeface="Arial" charset="0"/>
                <a:cs typeface="Verdana" charset="0"/>
              </a:rPr>
              <a:t>Moderado</a:t>
            </a:r>
            <a:endParaRPr lang="es-PE" sz="1100" dirty="0">
              <a:latin typeface="Arial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83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ítulo 2"/>
          <p:cNvSpPr>
            <a:spLocks noGrp="1"/>
          </p:cNvSpPr>
          <p:nvPr>
            <p:ph type="title"/>
          </p:nvPr>
        </p:nvSpPr>
        <p:spPr bwMode="auto">
          <a:xfrm>
            <a:off x="3709513" y="523664"/>
            <a:ext cx="5056188" cy="52387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s-ES" sz="2000" dirty="0">
                <a:latin typeface="Arial Bold" charset="0"/>
                <a:cs typeface="Arial Bold" charset="0"/>
              </a:rPr>
              <a:t>Escenarios de Lluvias de </a:t>
            </a:r>
            <a:r>
              <a:rPr lang="es-ES" sz="2000" dirty="0" smtClean="0">
                <a:latin typeface="Arial Bold" charset="0"/>
                <a:cs typeface="Arial Bold" charset="0"/>
              </a:rPr>
              <a:t>Niños Débil a Moderado</a:t>
            </a:r>
            <a:endParaRPr lang="es-ES" sz="2000" dirty="0">
              <a:latin typeface="Arial Bold" charset="0"/>
              <a:cs typeface="Arial Bold" charset="0"/>
            </a:endParaRPr>
          </a:p>
        </p:txBody>
      </p:sp>
      <p:grpSp>
        <p:nvGrpSpPr>
          <p:cNvPr id="4" name="Group 85"/>
          <p:cNvGrpSpPr>
            <a:grpSpLocks/>
          </p:cNvGrpSpPr>
          <p:nvPr/>
        </p:nvGrpSpPr>
        <p:grpSpPr bwMode="auto">
          <a:xfrm>
            <a:off x="2771800" y="1340768"/>
            <a:ext cx="4389123" cy="507203"/>
            <a:chOff x="2843808" y="1268760"/>
            <a:chExt cx="4388607" cy="634614"/>
          </a:xfrm>
        </p:grpSpPr>
        <p:sp>
          <p:nvSpPr>
            <p:cNvPr id="7" name="Rectangle 7"/>
            <p:cNvSpPr/>
            <p:nvPr/>
          </p:nvSpPr>
          <p:spPr>
            <a:xfrm>
              <a:off x="2843808" y="1268760"/>
              <a:ext cx="250795" cy="247623"/>
            </a:xfrm>
            <a:prstGeom prst="rect">
              <a:avLst/>
            </a:prstGeom>
            <a:solidFill>
              <a:srgbClr val="8F6AF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22555" name="TextBox 26"/>
            <p:cNvSpPr txBox="1">
              <a:spLocks noChangeArrowheads="1"/>
            </p:cNvSpPr>
            <p:nvPr/>
          </p:nvSpPr>
          <p:spPr bwMode="auto">
            <a:xfrm>
              <a:off x="3203848" y="1556792"/>
              <a:ext cx="4028567" cy="346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Verdana" charset="0"/>
                </a:rPr>
                <a:t>Lluvias Extremas (algunas &gt;</a:t>
              </a:r>
              <a:r>
                <a:rPr lang="en-US" sz="1200" b="1" dirty="0" smtClean="0">
                  <a:solidFill>
                    <a:srgbClr val="000000"/>
                  </a:solidFill>
                  <a:latin typeface="Arial" charset="0"/>
                  <a:cs typeface="Verdana" charset="0"/>
                </a:rPr>
                <a:t>100mm por día</a:t>
              </a: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Verdana" charset="0"/>
                </a:rPr>
                <a:t>)</a:t>
              </a:r>
              <a:endParaRPr lang="es-PE" sz="1200" b="1" dirty="0">
                <a:solidFill>
                  <a:srgbClr val="000000"/>
                </a:solidFill>
                <a:latin typeface="Arial" charset="0"/>
                <a:cs typeface="Verdana" charset="0"/>
              </a:endParaRPr>
            </a:p>
          </p:txBody>
        </p:sp>
        <p:sp>
          <p:nvSpPr>
            <p:cNvPr id="9" name="Rectangle 27"/>
            <p:cNvSpPr/>
            <p:nvPr/>
          </p:nvSpPr>
          <p:spPr>
            <a:xfrm>
              <a:off x="2843808" y="1556066"/>
              <a:ext cx="250795" cy="247623"/>
            </a:xfrm>
            <a:prstGeom prst="rect">
              <a:avLst/>
            </a:prstGeom>
            <a:solidFill>
              <a:srgbClr val="F44A8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</p:grpSp>
      <p:grpSp>
        <p:nvGrpSpPr>
          <p:cNvPr id="22531" name="Group 83"/>
          <p:cNvGrpSpPr>
            <a:grpSpLocks/>
          </p:cNvGrpSpPr>
          <p:nvPr/>
        </p:nvGrpSpPr>
        <p:grpSpPr bwMode="auto">
          <a:xfrm>
            <a:off x="428625" y="2205038"/>
            <a:ext cx="4152425" cy="4240212"/>
            <a:chOff x="113347" y="1863704"/>
            <a:chExt cx="4447011" cy="4416326"/>
          </a:xfrm>
        </p:grpSpPr>
        <p:pic>
          <p:nvPicPr>
            <p:cNvPr id="22538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081" r="40349" b="17610"/>
            <a:stretch>
              <a:fillRect/>
            </a:stretch>
          </p:blipFill>
          <p:spPr bwMode="auto">
            <a:xfrm>
              <a:off x="113347" y="1863704"/>
              <a:ext cx="4025890" cy="4416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Oval 3"/>
            <p:cNvSpPr/>
            <p:nvPr/>
          </p:nvSpPr>
          <p:spPr>
            <a:xfrm>
              <a:off x="1403740" y="1974484"/>
              <a:ext cx="2424375" cy="3756606"/>
            </a:xfrm>
            <a:custGeom>
              <a:avLst/>
              <a:gdLst>
                <a:gd name="connsiteX0" fmla="*/ 0 w 914400"/>
                <a:gd name="connsiteY0" fmla="*/ 457200 h 914400"/>
                <a:gd name="connsiteX1" fmla="*/ 457200 w 914400"/>
                <a:gd name="connsiteY1" fmla="*/ 0 h 914400"/>
                <a:gd name="connsiteX2" fmla="*/ 914400 w 914400"/>
                <a:gd name="connsiteY2" fmla="*/ 457200 h 914400"/>
                <a:gd name="connsiteX3" fmla="*/ 457200 w 914400"/>
                <a:gd name="connsiteY3" fmla="*/ 914400 h 914400"/>
                <a:gd name="connsiteX4" fmla="*/ 0 w 914400"/>
                <a:gd name="connsiteY4" fmla="*/ 457200 h 914400"/>
                <a:gd name="connsiteX0" fmla="*/ 29687 w 944087"/>
                <a:gd name="connsiteY0" fmla="*/ 1017917 h 1475117"/>
                <a:gd name="connsiteX1" fmla="*/ 210842 w 944087"/>
                <a:gd name="connsiteY1" fmla="*/ 0 h 1475117"/>
                <a:gd name="connsiteX2" fmla="*/ 944087 w 944087"/>
                <a:gd name="connsiteY2" fmla="*/ 1017917 h 1475117"/>
                <a:gd name="connsiteX3" fmla="*/ 486887 w 944087"/>
                <a:gd name="connsiteY3" fmla="*/ 1475117 h 1475117"/>
                <a:gd name="connsiteX4" fmla="*/ 29687 w 944087"/>
                <a:gd name="connsiteY4" fmla="*/ 1017917 h 1475117"/>
                <a:gd name="connsiteX0" fmla="*/ 6216 w 1093145"/>
                <a:gd name="connsiteY0" fmla="*/ 546091 h 1500250"/>
                <a:gd name="connsiteX1" fmla="*/ 359900 w 1093145"/>
                <a:gd name="connsiteY1" fmla="*/ 11254 h 1500250"/>
                <a:gd name="connsiteX2" fmla="*/ 1093145 w 1093145"/>
                <a:gd name="connsiteY2" fmla="*/ 1029171 h 1500250"/>
                <a:gd name="connsiteX3" fmla="*/ 635945 w 1093145"/>
                <a:gd name="connsiteY3" fmla="*/ 1486371 h 1500250"/>
                <a:gd name="connsiteX4" fmla="*/ 6216 w 1093145"/>
                <a:gd name="connsiteY4" fmla="*/ 546091 h 1500250"/>
                <a:gd name="connsiteX0" fmla="*/ 21638 w 2471541"/>
                <a:gd name="connsiteY0" fmla="*/ 742482 h 4410336"/>
                <a:gd name="connsiteX1" fmla="*/ 375322 w 2471541"/>
                <a:gd name="connsiteY1" fmla="*/ 207645 h 4410336"/>
                <a:gd name="connsiteX2" fmla="*/ 2471541 w 2471541"/>
                <a:gd name="connsiteY2" fmla="*/ 4391456 h 4410336"/>
                <a:gd name="connsiteX3" fmla="*/ 651367 w 2471541"/>
                <a:gd name="connsiteY3" fmla="*/ 1682762 h 4410336"/>
                <a:gd name="connsiteX4" fmla="*/ 21638 w 2471541"/>
                <a:gd name="connsiteY4" fmla="*/ 742482 h 4410336"/>
                <a:gd name="connsiteX0" fmla="*/ 29690 w 2479593"/>
                <a:gd name="connsiteY0" fmla="*/ 741510 h 4409049"/>
                <a:gd name="connsiteX1" fmla="*/ 383374 w 2479593"/>
                <a:gd name="connsiteY1" fmla="*/ 206673 h 4409049"/>
                <a:gd name="connsiteX2" fmla="*/ 2479593 w 2479593"/>
                <a:gd name="connsiteY2" fmla="*/ 4390484 h 4409049"/>
                <a:gd name="connsiteX3" fmla="*/ 771562 w 2479593"/>
                <a:gd name="connsiteY3" fmla="*/ 1638658 h 4409049"/>
                <a:gd name="connsiteX4" fmla="*/ 29690 w 2479593"/>
                <a:gd name="connsiteY4" fmla="*/ 741510 h 4409049"/>
                <a:gd name="connsiteX0" fmla="*/ 10220 w 2462232"/>
                <a:gd name="connsiteY0" fmla="*/ 563960 h 4213005"/>
                <a:gd name="connsiteX1" fmla="*/ 363904 w 2462232"/>
                <a:gd name="connsiteY1" fmla="*/ 29123 h 4213005"/>
                <a:gd name="connsiteX2" fmla="*/ 976380 w 2462232"/>
                <a:gd name="connsiteY2" fmla="*/ 1443856 h 4213005"/>
                <a:gd name="connsiteX3" fmla="*/ 2460123 w 2462232"/>
                <a:gd name="connsiteY3" fmla="*/ 4212934 h 4213005"/>
                <a:gd name="connsiteX4" fmla="*/ 752092 w 2462232"/>
                <a:gd name="connsiteY4" fmla="*/ 1461108 h 4213005"/>
                <a:gd name="connsiteX5" fmla="*/ 10220 w 2462232"/>
                <a:gd name="connsiteY5" fmla="*/ 563960 h 4213005"/>
                <a:gd name="connsiteX0" fmla="*/ 10220 w 2482982"/>
                <a:gd name="connsiteY0" fmla="*/ 563960 h 4237068"/>
                <a:gd name="connsiteX1" fmla="*/ 363904 w 2482982"/>
                <a:gd name="connsiteY1" fmla="*/ 29123 h 4237068"/>
                <a:gd name="connsiteX2" fmla="*/ 976380 w 2482982"/>
                <a:gd name="connsiteY2" fmla="*/ 1443856 h 4237068"/>
                <a:gd name="connsiteX3" fmla="*/ 1726877 w 2482982"/>
                <a:gd name="connsiteY3" fmla="*/ 2729192 h 4237068"/>
                <a:gd name="connsiteX4" fmla="*/ 2460123 w 2482982"/>
                <a:gd name="connsiteY4" fmla="*/ 4212934 h 4237068"/>
                <a:gd name="connsiteX5" fmla="*/ 752092 w 2482982"/>
                <a:gd name="connsiteY5" fmla="*/ 1461108 h 4237068"/>
                <a:gd name="connsiteX6" fmla="*/ 10220 w 2482982"/>
                <a:gd name="connsiteY6" fmla="*/ 563960 h 4237068"/>
                <a:gd name="connsiteX0" fmla="*/ 10220 w 2460369"/>
                <a:gd name="connsiteY0" fmla="*/ 563960 h 4213876"/>
                <a:gd name="connsiteX1" fmla="*/ 363904 w 2460369"/>
                <a:gd name="connsiteY1" fmla="*/ 29123 h 4213876"/>
                <a:gd name="connsiteX2" fmla="*/ 976380 w 2460369"/>
                <a:gd name="connsiteY2" fmla="*/ 1443856 h 4213876"/>
                <a:gd name="connsiteX3" fmla="*/ 1726877 w 2460369"/>
                <a:gd name="connsiteY3" fmla="*/ 2729192 h 4213876"/>
                <a:gd name="connsiteX4" fmla="*/ 2460123 w 2460369"/>
                <a:gd name="connsiteY4" fmla="*/ 4212934 h 4213876"/>
                <a:gd name="connsiteX5" fmla="*/ 1606107 w 2460369"/>
                <a:gd name="connsiteY5" fmla="*/ 3013863 h 4213876"/>
                <a:gd name="connsiteX6" fmla="*/ 752092 w 2460369"/>
                <a:gd name="connsiteY6" fmla="*/ 1461108 h 4213876"/>
                <a:gd name="connsiteX7" fmla="*/ 10220 w 2460369"/>
                <a:gd name="connsiteY7" fmla="*/ 563960 h 4213876"/>
                <a:gd name="connsiteX0" fmla="*/ 10220 w 2382776"/>
                <a:gd name="connsiteY0" fmla="*/ 563960 h 4239725"/>
                <a:gd name="connsiteX1" fmla="*/ 363904 w 2382776"/>
                <a:gd name="connsiteY1" fmla="*/ 29123 h 4239725"/>
                <a:gd name="connsiteX2" fmla="*/ 976380 w 2382776"/>
                <a:gd name="connsiteY2" fmla="*/ 1443856 h 4239725"/>
                <a:gd name="connsiteX3" fmla="*/ 1726877 w 2382776"/>
                <a:gd name="connsiteY3" fmla="*/ 2729192 h 4239725"/>
                <a:gd name="connsiteX4" fmla="*/ 2382485 w 2382776"/>
                <a:gd name="connsiteY4" fmla="*/ 4238813 h 4239725"/>
                <a:gd name="connsiteX5" fmla="*/ 1606107 w 2382776"/>
                <a:gd name="connsiteY5" fmla="*/ 3013863 h 4239725"/>
                <a:gd name="connsiteX6" fmla="*/ 752092 w 2382776"/>
                <a:gd name="connsiteY6" fmla="*/ 1461108 h 4239725"/>
                <a:gd name="connsiteX7" fmla="*/ 10220 w 2382776"/>
                <a:gd name="connsiteY7" fmla="*/ 563960 h 4239725"/>
                <a:gd name="connsiteX0" fmla="*/ 10220 w 2604314"/>
                <a:gd name="connsiteY0" fmla="*/ 563960 h 4363015"/>
                <a:gd name="connsiteX1" fmla="*/ 363904 w 2604314"/>
                <a:gd name="connsiteY1" fmla="*/ 29123 h 4363015"/>
                <a:gd name="connsiteX2" fmla="*/ 976380 w 2604314"/>
                <a:gd name="connsiteY2" fmla="*/ 1443856 h 4363015"/>
                <a:gd name="connsiteX3" fmla="*/ 1726877 w 2604314"/>
                <a:gd name="connsiteY3" fmla="*/ 2729192 h 4363015"/>
                <a:gd name="connsiteX4" fmla="*/ 2572267 w 2604314"/>
                <a:gd name="connsiteY4" fmla="*/ 4195681 h 4363015"/>
                <a:gd name="connsiteX5" fmla="*/ 2382485 w 2604314"/>
                <a:gd name="connsiteY5" fmla="*/ 4238813 h 4363015"/>
                <a:gd name="connsiteX6" fmla="*/ 1606107 w 2604314"/>
                <a:gd name="connsiteY6" fmla="*/ 3013863 h 4363015"/>
                <a:gd name="connsiteX7" fmla="*/ 752092 w 2604314"/>
                <a:gd name="connsiteY7" fmla="*/ 1461108 h 4363015"/>
                <a:gd name="connsiteX8" fmla="*/ 10220 w 2604314"/>
                <a:gd name="connsiteY8" fmla="*/ 563960 h 4363015"/>
                <a:gd name="connsiteX0" fmla="*/ 10220 w 2607425"/>
                <a:gd name="connsiteY0" fmla="*/ 563960 h 4355138"/>
                <a:gd name="connsiteX1" fmla="*/ 363904 w 2607425"/>
                <a:gd name="connsiteY1" fmla="*/ 29123 h 4355138"/>
                <a:gd name="connsiteX2" fmla="*/ 976380 w 2607425"/>
                <a:gd name="connsiteY2" fmla="*/ 1443856 h 4355138"/>
                <a:gd name="connsiteX3" fmla="*/ 1726877 w 2607425"/>
                <a:gd name="connsiteY3" fmla="*/ 2729192 h 4355138"/>
                <a:gd name="connsiteX4" fmla="*/ 2572267 w 2607425"/>
                <a:gd name="connsiteY4" fmla="*/ 4195681 h 4355138"/>
                <a:gd name="connsiteX5" fmla="*/ 2408364 w 2607425"/>
                <a:gd name="connsiteY5" fmla="*/ 4221560 h 4355138"/>
                <a:gd name="connsiteX6" fmla="*/ 1606107 w 2607425"/>
                <a:gd name="connsiteY6" fmla="*/ 3013863 h 4355138"/>
                <a:gd name="connsiteX7" fmla="*/ 752092 w 2607425"/>
                <a:gd name="connsiteY7" fmla="*/ 1461108 h 4355138"/>
                <a:gd name="connsiteX8" fmla="*/ 10220 w 2607425"/>
                <a:gd name="connsiteY8" fmla="*/ 563960 h 4355138"/>
                <a:gd name="connsiteX0" fmla="*/ 9162 w 2649500"/>
                <a:gd name="connsiteY0" fmla="*/ 510376 h 4361939"/>
                <a:gd name="connsiteX1" fmla="*/ 405979 w 2649500"/>
                <a:gd name="connsiteY1" fmla="*/ 35924 h 4361939"/>
                <a:gd name="connsiteX2" fmla="*/ 1018455 w 2649500"/>
                <a:gd name="connsiteY2" fmla="*/ 1450657 h 4361939"/>
                <a:gd name="connsiteX3" fmla="*/ 1768952 w 2649500"/>
                <a:gd name="connsiteY3" fmla="*/ 2735993 h 4361939"/>
                <a:gd name="connsiteX4" fmla="*/ 2614342 w 2649500"/>
                <a:gd name="connsiteY4" fmla="*/ 4202482 h 4361939"/>
                <a:gd name="connsiteX5" fmla="*/ 2450439 w 2649500"/>
                <a:gd name="connsiteY5" fmla="*/ 4228361 h 4361939"/>
                <a:gd name="connsiteX6" fmla="*/ 1648182 w 2649500"/>
                <a:gd name="connsiteY6" fmla="*/ 3020664 h 4361939"/>
                <a:gd name="connsiteX7" fmla="*/ 794167 w 2649500"/>
                <a:gd name="connsiteY7" fmla="*/ 1467909 h 4361939"/>
                <a:gd name="connsiteX8" fmla="*/ 9162 w 2649500"/>
                <a:gd name="connsiteY8" fmla="*/ 510376 h 4361939"/>
                <a:gd name="connsiteX0" fmla="*/ 22706 w 2663044"/>
                <a:gd name="connsiteY0" fmla="*/ 568486 h 4420049"/>
                <a:gd name="connsiteX1" fmla="*/ 229742 w 2663044"/>
                <a:gd name="connsiteY1" fmla="*/ 180299 h 4420049"/>
                <a:gd name="connsiteX2" fmla="*/ 419523 w 2663044"/>
                <a:gd name="connsiteY2" fmla="*/ 94034 h 4420049"/>
                <a:gd name="connsiteX3" fmla="*/ 1031999 w 2663044"/>
                <a:gd name="connsiteY3" fmla="*/ 1508767 h 4420049"/>
                <a:gd name="connsiteX4" fmla="*/ 1782496 w 2663044"/>
                <a:gd name="connsiteY4" fmla="*/ 2794103 h 4420049"/>
                <a:gd name="connsiteX5" fmla="*/ 2627886 w 2663044"/>
                <a:gd name="connsiteY5" fmla="*/ 4260592 h 4420049"/>
                <a:gd name="connsiteX6" fmla="*/ 2463983 w 2663044"/>
                <a:gd name="connsiteY6" fmla="*/ 4286471 h 4420049"/>
                <a:gd name="connsiteX7" fmla="*/ 1661726 w 2663044"/>
                <a:gd name="connsiteY7" fmla="*/ 3078774 h 4420049"/>
                <a:gd name="connsiteX8" fmla="*/ 807711 w 2663044"/>
                <a:gd name="connsiteY8" fmla="*/ 1526019 h 4420049"/>
                <a:gd name="connsiteX9" fmla="*/ 22706 w 2663044"/>
                <a:gd name="connsiteY9" fmla="*/ 568486 h 4420049"/>
                <a:gd name="connsiteX0" fmla="*/ 22706 w 2663044"/>
                <a:gd name="connsiteY0" fmla="*/ 488472 h 4340035"/>
                <a:gd name="connsiteX1" fmla="*/ 229742 w 2663044"/>
                <a:gd name="connsiteY1" fmla="*/ 100285 h 4340035"/>
                <a:gd name="connsiteX2" fmla="*/ 419523 w 2663044"/>
                <a:gd name="connsiteY2" fmla="*/ 14020 h 4340035"/>
                <a:gd name="connsiteX3" fmla="*/ 626557 w 2663044"/>
                <a:gd name="connsiteY3" fmla="*/ 333198 h 4340035"/>
                <a:gd name="connsiteX4" fmla="*/ 1031999 w 2663044"/>
                <a:gd name="connsiteY4" fmla="*/ 1428753 h 4340035"/>
                <a:gd name="connsiteX5" fmla="*/ 1782496 w 2663044"/>
                <a:gd name="connsiteY5" fmla="*/ 2714089 h 4340035"/>
                <a:gd name="connsiteX6" fmla="*/ 2627886 w 2663044"/>
                <a:gd name="connsiteY6" fmla="*/ 4180578 h 4340035"/>
                <a:gd name="connsiteX7" fmla="*/ 2463983 w 2663044"/>
                <a:gd name="connsiteY7" fmla="*/ 4206457 h 4340035"/>
                <a:gd name="connsiteX8" fmla="*/ 1661726 w 2663044"/>
                <a:gd name="connsiteY8" fmla="*/ 2998760 h 4340035"/>
                <a:gd name="connsiteX9" fmla="*/ 807711 w 2663044"/>
                <a:gd name="connsiteY9" fmla="*/ 1446005 h 4340035"/>
                <a:gd name="connsiteX10" fmla="*/ 22706 w 2663044"/>
                <a:gd name="connsiteY10" fmla="*/ 488472 h 4340035"/>
                <a:gd name="connsiteX0" fmla="*/ 22706 w 2663044"/>
                <a:gd name="connsiteY0" fmla="*/ 488472 h 4340035"/>
                <a:gd name="connsiteX1" fmla="*/ 229742 w 2663044"/>
                <a:gd name="connsiteY1" fmla="*/ 100285 h 4340035"/>
                <a:gd name="connsiteX2" fmla="*/ 531666 w 2663044"/>
                <a:gd name="connsiteY2" fmla="*/ 14020 h 4340035"/>
                <a:gd name="connsiteX3" fmla="*/ 626557 w 2663044"/>
                <a:gd name="connsiteY3" fmla="*/ 333198 h 4340035"/>
                <a:gd name="connsiteX4" fmla="*/ 1031999 w 2663044"/>
                <a:gd name="connsiteY4" fmla="*/ 1428753 h 4340035"/>
                <a:gd name="connsiteX5" fmla="*/ 1782496 w 2663044"/>
                <a:gd name="connsiteY5" fmla="*/ 2714089 h 4340035"/>
                <a:gd name="connsiteX6" fmla="*/ 2627886 w 2663044"/>
                <a:gd name="connsiteY6" fmla="*/ 4180578 h 4340035"/>
                <a:gd name="connsiteX7" fmla="*/ 2463983 w 2663044"/>
                <a:gd name="connsiteY7" fmla="*/ 4206457 h 4340035"/>
                <a:gd name="connsiteX8" fmla="*/ 1661726 w 2663044"/>
                <a:gd name="connsiteY8" fmla="*/ 2998760 h 4340035"/>
                <a:gd name="connsiteX9" fmla="*/ 807711 w 2663044"/>
                <a:gd name="connsiteY9" fmla="*/ 1446005 h 4340035"/>
                <a:gd name="connsiteX10" fmla="*/ 22706 w 2663044"/>
                <a:gd name="connsiteY10" fmla="*/ 488472 h 4340035"/>
                <a:gd name="connsiteX0" fmla="*/ 5642 w 2645980"/>
                <a:gd name="connsiteY0" fmla="*/ 488472 h 4340035"/>
                <a:gd name="connsiteX1" fmla="*/ 212678 w 2645980"/>
                <a:gd name="connsiteY1" fmla="*/ 100285 h 4340035"/>
                <a:gd name="connsiteX2" fmla="*/ 514602 w 2645980"/>
                <a:gd name="connsiteY2" fmla="*/ 14020 h 4340035"/>
                <a:gd name="connsiteX3" fmla="*/ 609493 w 2645980"/>
                <a:gd name="connsiteY3" fmla="*/ 333198 h 4340035"/>
                <a:gd name="connsiteX4" fmla="*/ 1014935 w 2645980"/>
                <a:gd name="connsiteY4" fmla="*/ 1428753 h 4340035"/>
                <a:gd name="connsiteX5" fmla="*/ 1765432 w 2645980"/>
                <a:gd name="connsiteY5" fmla="*/ 2714089 h 4340035"/>
                <a:gd name="connsiteX6" fmla="*/ 2610822 w 2645980"/>
                <a:gd name="connsiteY6" fmla="*/ 4180578 h 4340035"/>
                <a:gd name="connsiteX7" fmla="*/ 2446919 w 2645980"/>
                <a:gd name="connsiteY7" fmla="*/ 4206457 h 4340035"/>
                <a:gd name="connsiteX8" fmla="*/ 1644662 w 2645980"/>
                <a:gd name="connsiteY8" fmla="*/ 2998760 h 4340035"/>
                <a:gd name="connsiteX9" fmla="*/ 790647 w 2645980"/>
                <a:gd name="connsiteY9" fmla="*/ 1446005 h 4340035"/>
                <a:gd name="connsiteX10" fmla="*/ 126414 w 2645980"/>
                <a:gd name="connsiteY10" fmla="*/ 816277 h 4340035"/>
                <a:gd name="connsiteX11" fmla="*/ 5642 w 2645980"/>
                <a:gd name="connsiteY11" fmla="*/ 488472 h 4340035"/>
                <a:gd name="connsiteX0" fmla="*/ 2195 w 2694291"/>
                <a:gd name="connsiteY0" fmla="*/ 479845 h 4340035"/>
                <a:gd name="connsiteX1" fmla="*/ 260989 w 2694291"/>
                <a:gd name="connsiteY1" fmla="*/ 100285 h 4340035"/>
                <a:gd name="connsiteX2" fmla="*/ 562913 w 2694291"/>
                <a:gd name="connsiteY2" fmla="*/ 14020 h 4340035"/>
                <a:gd name="connsiteX3" fmla="*/ 657804 w 2694291"/>
                <a:gd name="connsiteY3" fmla="*/ 333198 h 4340035"/>
                <a:gd name="connsiteX4" fmla="*/ 1063246 w 2694291"/>
                <a:gd name="connsiteY4" fmla="*/ 1428753 h 4340035"/>
                <a:gd name="connsiteX5" fmla="*/ 1813743 w 2694291"/>
                <a:gd name="connsiteY5" fmla="*/ 2714089 h 4340035"/>
                <a:gd name="connsiteX6" fmla="*/ 2659133 w 2694291"/>
                <a:gd name="connsiteY6" fmla="*/ 4180578 h 4340035"/>
                <a:gd name="connsiteX7" fmla="*/ 2495230 w 2694291"/>
                <a:gd name="connsiteY7" fmla="*/ 4206457 h 4340035"/>
                <a:gd name="connsiteX8" fmla="*/ 1692973 w 2694291"/>
                <a:gd name="connsiteY8" fmla="*/ 2998760 h 4340035"/>
                <a:gd name="connsiteX9" fmla="*/ 838958 w 2694291"/>
                <a:gd name="connsiteY9" fmla="*/ 1446005 h 4340035"/>
                <a:gd name="connsiteX10" fmla="*/ 174725 w 2694291"/>
                <a:gd name="connsiteY10" fmla="*/ 816277 h 4340035"/>
                <a:gd name="connsiteX11" fmla="*/ 2195 w 2694291"/>
                <a:gd name="connsiteY11" fmla="*/ 479845 h 4340035"/>
                <a:gd name="connsiteX0" fmla="*/ 2195 w 2694291"/>
                <a:gd name="connsiteY0" fmla="*/ 479845 h 4340035"/>
                <a:gd name="connsiteX1" fmla="*/ 260989 w 2694291"/>
                <a:gd name="connsiteY1" fmla="*/ 100285 h 4340035"/>
                <a:gd name="connsiteX2" fmla="*/ 562913 w 2694291"/>
                <a:gd name="connsiteY2" fmla="*/ 14020 h 4340035"/>
                <a:gd name="connsiteX3" fmla="*/ 657804 w 2694291"/>
                <a:gd name="connsiteY3" fmla="*/ 333198 h 4340035"/>
                <a:gd name="connsiteX4" fmla="*/ 1063246 w 2694291"/>
                <a:gd name="connsiteY4" fmla="*/ 1428753 h 4340035"/>
                <a:gd name="connsiteX5" fmla="*/ 1710226 w 2694291"/>
                <a:gd name="connsiteY5" fmla="*/ 2765848 h 4340035"/>
                <a:gd name="connsiteX6" fmla="*/ 2659133 w 2694291"/>
                <a:gd name="connsiteY6" fmla="*/ 4180578 h 4340035"/>
                <a:gd name="connsiteX7" fmla="*/ 2495230 w 2694291"/>
                <a:gd name="connsiteY7" fmla="*/ 4206457 h 4340035"/>
                <a:gd name="connsiteX8" fmla="*/ 1692973 w 2694291"/>
                <a:gd name="connsiteY8" fmla="*/ 2998760 h 4340035"/>
                <a:gd name="connsiteX9" fmla="*/ 838958 w 2694291"/>
                <a:gd name="connsiteY9" fmla="*/ 1446005 h 4340035"/>
                <a:gd name="connsiteX10" fmla="*/ 174725 w 2694291"/>
                <a:gd name="connsiteY10" fmla="*/ 816277 h 4340035"/>
                <a:gd name="connsiteX11" fmla="*/ 2195 w 2694291"/>
                <a:gd name="connsiteY11" fmla="*/ 479845 h 4340035"/>
                <a:gd name="connsiteX0" fmla="*/ 2195 w 2532104"/>
                <a:gd name="connsiteY0" fmla="*/ 479845 h 4242162"/>
                <a:gd name="connsiteX1" fmla="*/ 260989 w 2532104"/>
                <a:gd name="connsiteY1" fmla="*/ 100285 h 4242162"/>
                <a:gd name="connsiteX2" fmla="*/ 562913 w 2532104"/>
                <a:gd name="connsiteY2" fmla="*/ 14020 h 4242162"/>
                <a:gd name="connsiteX3" fmla="*/ 657804 w 2532104"/>
                <a:gd name="connsiteY3" fmla="*/ 333198 h 4242162"/>
                <a:gd name="connsiteX4" fmla="*/ 1063246 w 2532104"/>
                <a:gd name="connsiteY4" fmla="*/ 1428753 h 4242162"/>
                <a:gd name="connsiteX5" fmla="*/ 1710226 w 2532104"/>
                <a:gd name="connsiteY5" fmla="*/ 2765848 h 4242162"/>
                <a:gd name="connsiteX6" fmla="*/ 2357208 w 2532104"/>
                <a:gd name="connsiteY6" fmla="*/ 3809642 h 4242162"/>
                <a:gd name="connsiteX7" fmla="*/ 2495230 w 2532104"/>
                <a:gd name="connsiteY7" fmla="*/ 4206457 h 4242162"/>
                <a:gd name="connsiteX8" fmla="*/ 1692973 w 2532104"/>
                <a:gd name="connsiteY8" fmla="*/ 2998760 h 4242162"/>
                <a:gd name="connsiteX9" fmla="*/ 838958 w 2532104"/>
                <a:gd name="connsiteY9" fmla="*/ 1446005 h 4242162"/>
                <a:gd name="connsiteX10" fmla="*/ 174725 w 2532104"/>
                <a:gd name="connsiteY10" fmla="*/ 816277 h 4242162"/>
                <a:gd name="connsiteX11" fmla="*/ 2195 w 2532104"/>
                <a:gd name="connsiteY11" fmla="*/ 479845 h 4242162"/>
                <a:gd name="connsiteX0" fmla="*/ 2195 w 2425040"/>
                <a:gd name="connsiteY0" fmla="*/ 479845 h 4048143"/>
                <a:gd name="connsiteX1" fmla="*/ 260989 w 2425040"/>
                <a:gd name="connsiteY1" fmla="*/ 100285 h 4048143"/>
                <a:gd name="connsiteX2" fmla="*/ 562913 w 2425040"/>
                <a:gd name="connsiteY2" fmla="*/ 14020 h 4048143"/>
                <a:gd name="connsiteX3" fmla="*/ 657804 w 2425040"/>
                <a:gd name="connsiteY3" fmla="*/ 333198 h 4048143"/>
                <a:gd name="connsiteX4" fmla="*/ 1063246 w 2425040"/>
                <a:gd name="connsiteY4" fmla="*/ 1428753 h 4048143"/>
                <a:gd name="connsiteX5" fmla="*/ 1710226 w 2425040"/>
                <a:gd name="connsiteY5" fmla="*/ 2765848 h 4048143"/>
                <a:gd name="connsiteX6" fmla="*/ 2357208 w 2425040"/>
                <a:gd name="connsiteY6" fmla="*/ 3809642 h 4048143"/>
                <a:gd name="connsiteX7" fmla="*/ 2331328 w 2425040"/>
                <a:gd name="connsiteY7" fmla="*/ 3973544 h 4048143"/>
                <a:gd name="connsiteX8" fmla="*/ 1692973 w 2425040"/>
                <a:gd name="connsiteY8" fmla="*/ 2998760 h 4048143"/>
                <a:gd name="connsiteX9" fmla="*/ 838958 w 2425040"/>
                <a:gd name="connsiteY9" fmla="*/ 1446005 h 4048143"/>
                <a:gd name="connsiteX10" fmla="*/ 174725 w 2425040"/>
                <a:gd name="connsiteY10" fmla="*/ 816277 h 4048143"/>
                <a:gd name="connsiteX11" fmla="*/ 2195 w 2425040"/>
                <a:gd name="connsiteY11" fmla="*/ 479845 h 4048143"/>
                <a:gd name="connsiteX0" fmla="*/ 2195 w 2425040"/>
                <a:gd name="connsiteY0" fmla="*/ 479845 h 4048143"/>
                <a:gd name="connsiteX1" fmla="*/ 260989 w 2425040"/>
                <a:gd name="connsiteY1" fmla="*/ 100285 h 4048143"/>
                <a:gd name="connsiteX2" fmla="*/ 562913 w 2425040"/>
                <a:gd name="connsiteY2" fmla="*/ 14020 h 4048143"/>
                <a:gd name="connsiteX3" fmla="*/ 657804 w 2425040"/>
                <a:gd name="connsiteY3" fmla="*/ 333198 h 4048143"/>
                <a:gd name="connsiteX4" fmla="*/ 1063246 w 2425040"/>
                <a:gd name="connsiteY4" fmla="*/ 1428753 h 4048143"/>
                <a:gd name="connsiteX5" fmla="*/ 1710226 w 2425040"/>
                <a:gd name="connsiteY5" fmla="*/ 2765848 h 4048143"/>
                <a:gd name="connsiteX6" fmla="*/ 2357208 w 2425040"/>
                <a:gd name="connsiteY6" fmla="*/ 3809642 h 4048143"/>
                <a:gd name="connsiteX7" fmla="*/ 2331328 w 2425040"/>
                <a:gd name="connsiteY7" fmla="*/ 3973544 h 4048143"/>
                <a:gd name="connsiteX8" fmla="*/ 1727478 w 2425040"/>
                <a:gd name="connsiteY8" fmla="*/ 2972880 h 4048143"/>
                <a:gd name="connsiteX9" fmla="*/ 838958 w 2425040"/>
                <a:gd name="connsiteY9" fmla="*/ 1446005 h 4048143"/>
                <a:gd name="connsiteX10" fmla="*/ 174725 w 2425040"/>
                <a:gd name="connsiteY10" fmla="*/ 816277 h 4048143"/>
                <a:gd name="connsiteX11" fmla="*/ 2195 w 2425040"/>
                <a:gd name="connsiteY11" fmla="*/ 479845 h 404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5040" h="4048143">
                  <a:moveTo>
                    <a:pt x="2195" y="479845"/>
                  </a:moveTo>
                  <a:cubicBezTo>
                    <a:pt x="16572" y="360513"/>
                    <a:pt x="194853" y="179360"/>
                    <a:pt x="260989" y="100285"/>
                  </a:cubicBezTo>
                  <a:cubicBezTo>
                    <a:pt x="327125" y="21210"/>
                    <a:pt x="496777" y="-24799"/>
                    <a:pt x="562913" y="14020"/>
                  </a:cubicBezTo>
                  <a:cubicBezTo>
                    <a:pt x="629049" y="52839"/>
                    <a:pt x="555725" y="97409"/>
                    <a:pt x="657804" y="333198"/>
                  </a:cubicBezTo>
                  <a:cubicBezTo>
                    <a:pt x="759883" y="568987"/>
                    <a:pt x="849024" y="1004621"/>
                    <a:pt x="1063246" y="1428753"/>
                  </a:cubicBezTo>
                  <a:cubicBezTo>
                    <a:pt x="1277468" y="1852885"/>
                    <a:pt x="1503192" y="2367595"/>
                    <a:pt x="1710226" y="2765848"/>
                  </a:cubicBezTo>
                  <a:cubicBezTo>
                    <a:pt x="1917260" y="3164101"/>
                    <a:pt x="2247940" y="3558039"/>
                    <a:pt x="2357208" y="3809642"/>
                  </a:cubicBezTo>
                  <a:cubicBezTo>
                    <a:pt x="2466476" y="4061246"/>
                    <a:pt x="2433407" y="4110129"/>
                    <a:pt x="2331328" y="3973544"/>
                  </a:cubicBezTo>
                  <a:cubicBezTo>
                    <a:pt x="2229249" y="3836959"/>
                    <a:pt x="2012150" y="3431518"/>
                    <a:pt x="1727478" y="2972880"/>
                  </a:cubicBezTo>
                  <a:cubicBezTo>
                    <a:pt x="1442806" y="2514242"/>
                    <a:pt x="1097750" y="1805439"/>
                    <a:pt x="838958" y="1446005"/>
                  </a:cubicBezTo>
                  <a:cubicBezTo>
                    <a:pt x="580166" y="1086571"/>
                    <a:pt x="305559" y="975866"/>
                    <a:pt x="174725" y="816277"/>
                  </a:cubicBezTo>
                  <a:cubicBezTo>
                    <a:pt x="43891" y="656688"/>
                    <a:pt x="-12182" y="599177"/>
                    <a:pt x="2195" y="479845"/>
                  </a:cubicBezTo>
                  <a:close/>
                </a:path>
              </a:pathLst>
            </a:custGeom>
            <a:solidFill>
              <a:srgbClr val="3B31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38" name="Oval 4"/>
            <p:cNvSpPr/>
            <p:nvPr/>
          </p:nvSpPr>
          <p:spPr>
            <a:xfrm>
              <a:off x="1665559" y="2129907"/>
              <a:ext cx="773555" cy="1266532"/>
            </a:xfrm>
            <a:custGeom>
              <a:avLst/>
              <a:gdLst>
                <a:gd name="connsiteX0" fmla="*/ 0 w 672860"/>
                <a:gd name="connsiteY0" fmla="*/ 433404 h 866808"/>
                <a:gd name="connsiteX1" fmla="*/ 336430 w 672860"/>
                <a:gd name="connsiteY1" fmla="*/ 0 h 866808"/>
                <a:gd name="connsiteX2" fmla="*/ 672860 w 672860"/>
                <a:gd name="connsiteY2" fmla="*/ 433404 h 866808"/>
                <a:gd name="connsiteX3" fmla="*/ 336430 w 672860"/>
                <a:gd name="connsiteY3" fmla="*/ 866808 h 866808"/>
                <a:gd name="connsiteX4" fmla="*/ 0 w 672860"/>
                <a:gd name="connsiteY4" fmla="*/ 433404 h 866808"/>
                <a:gd name="connsiteX0" fmla="*/ 1658 w 674518"/>
                <a:gd name="connsiteY0" fmla="*/ 683570 h 1116974"/>
                <a:gd name="connsiteX1" fmla="*/ 251824 w 674518"/>
                <a:gd name="connsiteY1" fmla="*/ 0 h 1116974"/>
                <a:gd name="connsiteX2" fmla="*/ 674518 w 674518"/>
                <a:gd name="connsiteY2" fmla="*/ 683570 h 1116974"/>
                <a:gd name="connsiteX3" fmla="*/ 338088 w 674518"/>
                <a:gd name="connsiteY3" fmla="*/ 1116974 h 1116974"/>
                <a:gd name="connsiteX4" fmla="*/ 1658 w 674518"/>
                <a:gd name="connsiteY4" fmla="*/ 683570 h 1116974"/>
                <a:gd name="connsiteX0" fmla="*/ 769 w 440715"/>
                <a:gd name="connsiteY0" fmla="*/ 684597 h 1124244"/>
                <a:gd name="connsiteX1" fmla="*/ 250935 w 440715"/>
                <a:gd name="connsiteY1" fmla="*/ 1027 h 1124244"/>
                <a:gd name="connsiteX2" fmla="*/ 440715 w 440715"/>
                <a:gd name="connsiteY2" fmla="*/ 848499 h 1124244"/>
                <a:gd name="connsiteX3" fmla="*/ 337199 w 440715"/>
                <a:gd name="connsiteY3" fmla="*/ 1118001 h 1124244"/>
                <a:gd name="connsiteX4" fmla="*/ 769 w 440715"/>
                <a:gd name="connsiteY4" fmla="*/ 684597 h 1124244"/>
                <a:gd name="connsiteX0" fmla="*/ 828 w 423521"/>
                <a:gd name="connsiteY0" fmla="*/ 427003 h 1150445"/>
                <a:gd name="connsiteX1" fmla="*/ 233741 w 423521"/>
                <a:gd name="connsiteY1" fmla="*/ 10852 h 1150445"/>
                <a:gd name="connsiteX2" fmla="*/ 423521 w 423521"/>
                <a:gd name="connsiteY2" fmla="*/ 858324 h 1150445"/>
                <a:gd name="connsiteX3" fmla="*/ 320005 w 423521"/>
                <a:gd name="connsiteY3" fmla="*/ 1127826 h 1150445"/>
                <a:gd name="connsiteX4" fmla="*/ 828 w 423521"/>
                <a:gd name="connsiteY4" fmla="*/ 427003 h 1150445"/>
                <a:gd name="connsiteX0" fmla="*/ 61 w 422754"/>
                <a:gd name="connsiteY0" fmla="*/ 310367 h 1033809"/>
                <a:gd name="connsiteX1" fmla="*/ 293359 w 422754"/>
                <a:gd name="connsiteY1" fmla="*/ 14986 h 1033809"/>
                <a:gd name="connsiteX2" fmla="*/ 422754 w 422754"/>
                <a:gd name="connsiteY2" fmla="*/ 741688 h 1033809"/>
                <a:gd name="connsiteX3" fmla="*/ 319238 w 422754"/>
                <a:gd name="connsiteY3" fmla="*/ 1011190 h 1033809"/>
                <a:gd name="connsiteX4" fmla="*/ 61 w 422754"/>
                <a:gd name="connsiteY4" fmla="*/ 310367 h 1033809"/>
                <a:gd name="connsiteX0" fmla="*/ 6145 w 614183"/>
                <a:gd name="connsiteY0" fmla="*/ 312887 h 1273371"/>
                <a:gd name="connsiteX1" fmla="*/ 299443 w 614183"/>
                <a:gd name="connsiteY1" fmla="*/ 17506 h 1273371"/>
                <a:gd name="connsiteX2" fmla="*/ 428838 w 614183"/>
                <a:gd name="connsiteY2" fmla="*/ 744208 h 1273371"/>
                <a:gd name="connsiteX3" fmla="*/ 601368 w 614183"/>
                <a:gd name="connsiteY3" fmla="*/ 1263876 h 1273371"/>
                <a:gd name="connsiteX4" fmla="*/ 6145 w 614183"/>
                <a:gd name="connsiteY4" fmla="*/ 312887 h 1273371"/>
                <a:gd name="connsiteX0" fmla="*/ 6200 w 615923"/>
                <a:gd name="connsiteY0" fmla="*/ 302362 h 1255419"/>
                <a:gd name="connsiteX1" fmla="*/ 299498 w 615923"/>
                <a:gd name="connsiteY1" fmla="*/ 6981 h 1255419"/>
                <a:gd name="connsiteX2" fmla="*/ 446146 w 615923"/>
                <a:gd name="connsiteY2" fmla="*/ 535275 h 1255419"/>
                <a:gd name="connsiteX3" fmla="*/ 601423 w 615923"/>
                <a:gd name="connsiteY3" fmla="*/ 1253351 h 1255419"/>
                <a:gd name="connsiteX4" fmla="*/ 6200 w 615923"/>
                <a:gd name="connsiteY4" fmla="*/ 302362 h 1255419"/>
                <a:gd name="connsiteX0" fmla="*/ 6200 w 615923"/>
                <a:gd name="connsiteY0" fmla="*/ 302362 h 1255419"/>
                <a:gd name="connsiteX1" fmla="*/ 299498 w 615923"/>
                <a:gd name="connsiteY1" fmla="*/ 6981 h 1255419"/>
                <a:gd name="connsiteX2" fmla="*/ 446146 w 615923"/>
                <a:gd name="connsiteY2" fmla="*/ 535275 h 1255419"/>
                <a:gd name="connsiteX3" fmla="*/ 601423 w 615923"/>
                <a:gd name="connsiteY3" fmla="*/ 1253351 h 1255419"/>
                <a:gd name="connsiteX4" fmla="*/ 6200 w 615923"/>
                <a:gd name="connsiteY4" fmla="*/ 302362 h 1255419"/>
                <a:gd name="connsiteX0" fmla="*/ 6200 w 623405"/>
                <a:gd name="connsiteY0" fmla="*/ 302362 h 1255419"/>
                <a:gd name="connsiteX1" fmla="*/ 299498 w 623405"/>
                <a:gd name="connsiteY1" fmla="*/ 6981 h 1255419"/>
                <a:gd name="connsiteX2" fmla="*/ 446146 w 623405"/>
                <a:gd name="connsiteY2" fmla="*/ 535275 h 1255419"/>
                <a:gd name="connsiteX3" fmla="*/ 601423 w 623405"/>
                <a:gd name="connsiteY3" fmla="*/ 1253351 h 1255419"/>
                <a:gd name="connsiteX4" fmla="*/ 6200 w 623405"/>
                <a:gd name="connsiteY4" fmla="*/ 302362 h 1255419"/>
                <a:gd name="connsiteX0" fmla="*/ 18514 w 907136"/>
                <a:gd name="connsiteY0" fmla="*/ 305005 h 1567865"/>
                <a:gd name="connsiteX1" fmla="*/ 311812 w 907136"/>
                <a:gd name="connsiteY1" fmla="*/ 9624 h 1567865"/>
                <a:gd name="connsiteX2" fmla="*/ 458460 w 907136"/>
                <a:gd name="connsiteY2" fmla="*/ 537918 h 1567865"/>
                <a:gd name="connsiteX3" fmla="*/ 898408 w 907136"/>
                <a:gd name="connsiteY3" fmla="*/ 1566545 h 1567865"/>
                <a:gd name="connsiteX4" fmla="*/ 18514 w 907136"/>
                <a:gd name="connsiteY4" fmla="*/ 305005 h 1567865"/>
                <a:gd name="connsiteX0" fmla="*/ 2420 w 882386"/>
                <a:gd name="connsiteY0" fmla="*/ 301056 h 1572307"/>
                <a:gd name="connsiteX1" fmla="*/ 295718 w 882386"/>
                <a:gd name="connsiteY1" fmla="*/ 5675 h 1572307"/>
                <a:gd name="connsiteX2" fmla="*/ 442366 w 882386"/>
                <a:gd name="connsiteY2" fmla="*/ 533969 h 1572307"/>
                <a:gd name="connsiteX3" fmla="*/ 882314 w 882386"/>
                <a:gd name="connsiteY3" fmla="*/ 1562596 h 1572307"/>
                <a:gd name="connsiteX4" fmla="*/ 473047 w 882386"/>
                <a:gd name="connsiteY4" fmla="*/ 1008212 h 1572307"/>
                <a:gd name="connsiteX5" fmla="*/ 2420 w 882386"/>
                <a:gd name="connsiteY5" fmla="*/ 301056 h 1572307"/>
                <a:gd name="connsiteX0" fmla="*/ 4299 w 884258"/>
                <a:gd name="connsiteY0" fmla="*/ 299696 h 1570040"/>
                <a:gd name="connsiteX1" fmla="*/ 297597 w 884258"/>
                <a:gd name="connsiteY1" fmla="*/ 4315 h 1570040"/>
                <a:gd name="connsiteX2" fmla="*/ 444245 w 884258"/>
                <a:gd name="connsiteY2" fmla="*/ 532609 h 1570040"/>
                <a:gd name="connsiteX3" fmla="*/ 884193 w 884258"/>
                <a:gd name="connsiteY3" fmla="*/ 1561236 h 1570040"/>
                <a:gd name="connsiteX4" fmla="*/ 474926 w 884258"/>
                <a:gd name="connsiteY4" fmla="*/ 1006852 h 1570040"/>
                <a:gd name="connsiteX5" fmla="*/ 147122 w 884258"/>
                <a:gd name="connsiteY5" fmla="*/ 610036 h 1570040"/>
                <a:gd name="connsiteX6" fmla="*/ 4299 w 884258"/>
                <a:gd name="connsiteY6" fmla="*/ 299696 h 1570040"/>
                <a:gd name="connsiteX0" fmla="*/ 3995 w 892580"/>
                <a:gd name="connsiteY0" fmla="*/ 211884 h 1577119"/>
                <a:gd name="connsiteX1" fmla="*/ 305919 w 892580"/>
                <a:gd name="connsiteY1" fmla="*/ 11394 h 1577119"/>
                <a:gd name="connsiteX2" fmla="*/ 452567 w 892580"/>
                <a:gd name="connsiteY2" fmla="*/ 539688 h 1577119"/>
                <a:gd name="connsiteX3" fmla="*/ 892515 w 892580"/>
                <a:gd name="connsiteY3" fmla="*/ 1568315 h 1577119"/>
                <a:gd name="connsiteX4" fmla="*/ 483248 w 892580"/>
                <a:gd name="connsiteY4" fmla="*/ 1013931 h 1577119"/>
                <a:gd name="connsiteX5" fmla="*/ 155444 w 892580"/>
                <a:gd name="connsiteY5" fmla="*/ 617115 h 1577119"/>
                <a:gd name="connsiteX6" fmla="*/ 3995 w 892580"/>
                <a:gd name="connsiteY6" fmla="*/ 211884 h 1577119"/>
                <a:gd name="connsiteX0" fmla="*/ 3995 w 892580"/>
                <a:gd name="connsiteY0" fmla="*/ 211884 h 1577119"/>
                <a:gd name="connsiteX1" fmla="*/ 305919 w 892580"/>
                <a:gd name="connsiteY1" fmla="*/ 11394 h 1577119"/>
                <a:gd name="connsiteX2" fmla="*/ 452567 w 892580"/>
                <a:gd name="connsiteY2" fmla="*/ 539688 h 1577119"/>
                <a:gd name="connsiteX3" fmla="*/ 892515 w 892580"/>
                <a:gd name="connsiteY3" fmla="*/ 1568315 h 1577119"/>
                <a:gd name="connsiteX4" fmla="*/ 483248 w 892580"/>
                <a:gd name="connsiteY4" fmla="*/ 1013931 h 1577119"/>
                <a:gd name="connsiteX5" fmla="*/ 155444 w 892580"/>
                <a:gd name="connsiteY5" fmla="*/ 617115 h 1577119"/>
                <a:gd name="connsiteX6" fmla="*/ 3995 w 892580"/>
                <a:gd name="connsiteY6" fmla="*/ 211884 h 1577119"/>
                <a:gd name="connsiteX0" fmla="*/ 1059 w 889644"/>
                <a:gd name="connsiteY0" fmla="*/ 211735 h 1576970"/>
                <a:gd name="connsiteX1" fmla="*/ 302983 w 889644"/>
                <a:gd name="connsiteY1" fmla="*/ 11245 h 1576970"/>
                <a:gd name="connsiteX2" fmla="*/ 449631 w 889644"/>
                <a:gd name="connsiteY2" fmla="*/ 539539 h 1576970"/>
                <a:gd name="connsiteX3" fmla="*/ 889579 w 889644"/>
                <a:gd name="connsiteY3" fmla="*/ 1568166 h 1576970"/>
                <a:gd name="connsiteX4" fmla="*/ 480312 w 889644"/>
                <a:gd name="connsiteY4" fmla="*/ 1013782 h 1576970"/>
                <a:gd name="connsiteX5" fmla="*/ 212893 w 889644"/>
                <a:gd name="connsiteY5" fmla="*/ 599713 h 1576970"/>
                <a:gd name="connsiteX6" fmla="*/ 1059 w 889644"/>
                <a:gd name="connsiteY6" fmla="*/ 211735 h 1576970"/>
                <a:gd name="connsiteX0" fmla="*/ 1059 w 889746"/>
                <a:gd name="connsiteY0" fmla="*/ 211735 h 1574704"/>
                <a:gd name="connsiteX1" fmla="*/ 302983 w 889746"/>
                <a:gd name="connsiteY1" fmla="*/ 11245 h 1574704"/>
                <a:gd name="connsiteX2" fmla="*/ 449631 w 889746"/>
                <a:gd name="connsiteY2" fmla="*/ 539539 h 1574704"/>
                <a:gd name="connsiteX3" fmla="*/ 889579 w 889746"/>
                <a:gd name="connsiteY3" fmla="*/ 1568166 h 1574704"/>
                <a:gd name="connsiteX4" fmla="*/ 497565 w 889746"/>
                <a:gd name="connsiteY4" fmla="*/ 962024 h 1574704"/>
                <a:gd name="connsiteX5" fmla="*/ 212893 w 889746"/>
                <a:gd name="connsiteY5" fmla="*/ 599713 h 1574704"/>
                <a:gd name="connsiteX6" fmla="*/ 1059 w 889746"/>
                <a:gd name="connsiteY6" fmla="*/ 211735 h 1574704"/>
                <a:gd name="connsiteX0" fmla="*/ 1059 w 902000"/>
                <a:gd name="connsiteY0" fmla="*/ 211735 h 1629794"/>
                <a:gd name="connsiteX1" fmla="*/ 302983 w 902000"/>
                <a:gd name="connsiteY1" fmla="*/ 11245 h 1629794"/>
                <a:gd name="connsiteX2" fmla="*/ 449631 w 902000"/>
                <a:gd name="connsiteY2" fmla="*/ 539539 h 1629794"/>
                <a:gd name="connsiteX3" fmla="*/ 889579 w 902000"/>
                <a:gd name="connsiteY3" fmla="*/ 1568166 h 1629794"/>
                <a:gd name="connsiteX4" fmla="*/ 756358 w 902000"/>
                <a:gd name="connsiteY4" fmla="*/ 1453728 h 1629794"/>
                <a:gd name="connsiteX5" fmla="*/ 497565 w 902000"/>
                <a:gd name="connsiteY5" fmla="*/ 962024 h 1629794"/>
                <a:gd name="connsiteX6" fmla="*/ 212893 w 902000"/>
                <a:gd name="connsiteY6" fmla="*/ 599713 h 1629794"/>
                <a:gd name="connsiteX7" fmla="*/ 1059 w 902000"/>
                <a:gd name="connsiteY7" fmla="*/ 211735 h 1629794"/>
                <a:gd name="connsiteX0" fmla="*/ 1059 w 894735"/>
                <a:gd name="connsiteY0" fmla="*/ 211735 h 1570300"/>
                <a:gd name="connsiteX1" fmla="*/ 302983 w 894735"/>
                <a:gd name="connsiteY1" fmla="*/ 11245 h 1570300"/>
                <a:gd name="connsiteX2" fmla="*/ 449631 w 894735"/>
                <a:gd name="connsiteY2" fmla="*/ 539539 h 1570300"/>
                <a:gd name="connsiteX3" fmla="*/ 825369 w 894735"/>
                <a:gd name="connsiteY3" fmla="*/ 1393343 h 1570300"/>
                <a:gd name="connsiteX4" fmla="*/ 889579 w 894735"/>
                <a:gd name="connsiteY4" fmla="*/ 1568166 h 1570300"/>
                <a:gd name="connsiteX5" fmla="*/ 756358 w 894735"/>
                <a:gd name="connsiteY5" fmla="*/ 1453728 h 1570300"/>
                <a:gd name="connsiteX6" fmla="*/ 497565 w 894735"/>
                <a:gd name="connsiteY6" fmla="*/ 962024 h 1570300"/>
                <a:gd name="connsiteX7" fmla="*/ 212893 w 894735"/>
                <a:gd name="connsiteY7" fmla="*/ 599713 h 1570300"/>
                <a:gd name="connsiteX8" fmla="*/ 1059 w 894735"/>
                <a:gd name="connsiteY8" fmla="*/ 211735 h 1570300"/>
                <a:gd name="connsiteX0" fmla="*/ 153 w 893829"/>
                <a:gd name="connsiteY0" fmla="*/ 170994 h 1529559"/>
                <a:gd name="connsiteX1" fmla="*/ 244351 w 893829"/>
                <a:gd name="connsiteY1" fmla="*/ 13644 h 1529559"/>
                <a:gd name="connsiteX2" fmla="*/ 448725 w 893829"/>
                <a:gd name="connsiteY2" fmla="*/ 498798 h 1529559"/>
                <a:gd name="connsiteX3" fmla="*/ 824463 w 893829"/>
                <a:gd name="connsiteY3" fmla="*/ 1352602 h 1529559"/>
                <a:gd name="connsiteX4" fmla="*/ 888673 w 893829"/>
                <a:gd name="connsiteY4" fmla="*/ 1527425 h 1529559"/>
                <a:gd name="connsiteX5" fmla="*/ 755452 w 893829"/>
                <a:gd name="connsiteY5" fmla="*/ 1412987 h 1529559"/>
                <a:gd name="connsiteX6" fmla="*/ 496659 w 893829"/>
                <a:gd name="connsiteY6" fmla="*/ 921283 h 1529559"/>
                <a:gd name="connsiteX7" fmla="*/ 211987 w 893829"/>
                <a:gd name="connsiteY7" fmla="*/ 558972 h 1529559"/>
                <a:gd name="connsiteX8" fmla="*/ 153 w 893829"/>
                <a:gd name="connsiteY8" fmla="*/ 170994 h 1529559"/>
                <a:gd name="connsiteX0" fmla="*/ 114 w 941894"/>
                <a:gd name="connsiteY0" fmla="*/ 178474 h 1528411"/>
                <a:gd name="connsiteX1" fmla="*/ 292416 w 941894"/>
                <a:gd name="connsiteY1" fmla="*/ 12496 h 1528411"/>
                <a:gd name="connsiteX2" fmla="*/ 496790 w 941894"/>
                <a:gd name="connsiteY2" fmla="*/ 497650 h 1528411"/>
                <a:gd name="connsiteX3" fmla="*/ 872528 w 941894"/>
                <a:gd name="connsiteY3" fmla="*/ 1351454 h 1528411"/>
                <a:gd name="connsiteX4" fmla="*/ 936738 w 941894"/>
                <a:gd name="connsiteY4" fmla="*/ 1526277 h 1528411"/>
                <a:gd name="connsiteX5" fmla="*/ 803517 w 941894"/>
                <a:gd name="connsiteY5" fmla="*/ 1411839 h 1528411"/>
                <a:gd name="connsiteX6" fmla="*/ 544724 w 941894"/>
                <a:gd name="connsiteY6" fmla="*/ 920135 h 1528411"/>
                <a:gd name="connsiteX7" fmla="*/ 260052 w 941894"/>
                <a:gd name="connsiteY7" fmla="*/ 557824 h 1528411"/>
                <a:gd name="connsiteX8" fmla="*/ 114 w 941894"/>
                <a:gd name="connsiteY8" fmla="*/ 178474 h 1528411"/>
                <a:gd name="connsiteX0" fmla="*/ 114 w 890999"/>
                <a:gd name="connsiteY0" fmla="*/ 178474 h 1466431"/>
                <a:gd name="connsiteX1" fmla="*/ 292416 w 890999"/>
                <a:gd name="connsiteY1" fmla="*/ 12496 h 1466431"/>
                <a:gd name="connsiteX2" fmla="*/ 496790 w 890999"/>
                <a:gd name="connsiteY2" fmla="*/ 497650 h 1466431"/>
                <a:gd name="connsiteX3" fmla="*/ 872528 w 890999"/>
                <a:gd name="connsiteY3" fmla="*/ 1351454 h 1466431"/>
                <a:gd name="connsiteX4" fmla="*/ 803517 w 890999"/>
                <a:gd name="connsiteY4" fmla="*/ 1411839 h 1466431"/>
                <a:gd name="connsiteX5" fmla="*/ 544724 w 890999"/>
                <a:gd name="connsiteY5" fmla="*/ 920135 h 1466431"/>
                <a:gd name="connsiteX6" fmla="*/ 260052 w 890999"/>
                <a:gd name="connsiteY6" fmla="*/ 557824 h 1466431"/>
                <a:gd name="connsiteX7" fmla="*/ 114 w 890999"/>
                <a:gd name="connsiteY7" fmla="*/ 178474 h 1466431"/>
                <a:gd name="connsiteX0" fmla="*/ 114 w 887225"/>
                <a:gd name="connsiteY0" fmla="*/ 178474 h 1419500"/>
                <a:gd name="connsiteX1" fmla="*/ 292416 w 887225"/>
                <a:gd name="connsiteY1" fmla="*/ 12496 h 1419500"/>
                <a:gd name="connsiteX2" fmla="*/ 496790 w 887225"/>
                <a:gd name="connsiteY2" fmla="*/ 497650 h 1419500"/>
                <a:gd name="connsiteX3" fmla="*/ 872528 w 887225"/>
                <a:gd name="connsiteY3" fmla="*/ 1351454 h 1419500"/>
                <a:gd name="connsiteX4" fmla="*/ 774655 w 887225"/>
                <a:gd name="connsiteY4" fmla="*/ 1290963 h 1419500"/>
                <a:gd name="connsiteX5" fmla="*/ 544724 w 887225"/>
                <a:gd name="connsiteY5" fmla="*/ 920135 h 1419500"/>
                <a:gd name="connsiteX6" fmla="*/ 260052 w 887225"/>
                <a:gd name="connsiteY6" fmla="*/ 557824 h 1419500"/>
                <a:gd name="connsiteX7" fmla="*/ 114 w 887225"/>
                <a:gd name="connsiteY7" fmla="*/ 178474 h 1419500"/>
                <a:gd name="connsiteX0" fmla="*/ 114 w 862137"/>
                <a:gd name="connsiteY0" fmla="*/ 178474 h 1363937"/>
                <a:gd name="connsiteX1" fmla="*/ 292416 w 862137"/>
                <a:gd name="connsiteY1" fmla="*/ 12496 h 1363937"/>
                <a:gd name="connsiteX2" fmla="*/ 496790 w 862137"/>
                <a:gd name="connsiteY2" fmla="*/ 497650 h 1363937"/>
                <a:gd name="connsiteX3" fmla="*/ 843666 w 862137"/>
                <a:gd name="connsiteY3" fmla="*/ 1267771 h 1363937"/>
                <a:gd name="connsiteX4" fmla="*/ 774655 w 862137"/>
                <a:gd name="connsiteY4" fmla="*/ 1290963 h 1363937"/>
                <a:gd name="connsiteX5" fmla="*/ 544724 w 862137"/>
                <a:gd name="connsiteY5" fmla="*/ 920135 h 1363937"/>
                <a:gd name="connsiteX6" fmla="*/ 260052 w 862137"/>
                <a:gd name="connsiteY6" fmla="*/ 557824 h 1363937"/>
                <a:gd name="connsiteX7" fmla="*/ 114 w 862137"/>
                <a:gd name="connsiteY7" fmla="*/ 178474 h 1363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2137" h="1363937">
                  <a:moveTo>
                    <a:pt x="114" y="178474"/>
                  </a:moveTo>
                  <a:cubicBezTo>
                    <a:pt x="5508" y="87586"/>
                    <a:pt x="209637" y="-40700"/>
                    <a:pt x="292416" y="12496"/>
                  </a:cubicBezTo>
                  <a:cubicBezTo>
                    <a:pt x="375195" y="65692"/>
                    <a:pt x="412601" y="271613"/>
                    <a:pt x="496790" y="497650"/>
                  </a:cubicBezTo>
                  <a:cubicBezTo>
                    <a:pt x="580979" y="723687"/>
                    <a:pt x="792545" y="1115406"/>
                    <a:pt x="843666" y="1267771"/>
                  </a:cubicBezTo>
                  <a:cubicBezTo>
                    <a:pt x="894787" y="1420136"/>
                    <a:pt x="829289" y="1362850"/>
                    <a:pt x="774655" y="1290963"/>
                  </a:cubicBezTo>
                  <a:cubicBezTo>
                    <a:pt x="709319" y="1189939"/>
                    <a:pt x="638177" y="1055282"/>
                    <a:pt x="544724" y="920135"/>
                  </a:cubicBezTo>
                  <a:cubicBezTo>
                    <a:pt x="451271" y="784988"/>
                    <a:pt x="338490" y="675683"/>
                    <a:pt x="260052" y="557824"/>
                  </a:cubicBezTo>
                  <a:cubicBezTo>
                    <a:pt x="181614" y="439965"/>
                    <a:pt x="-5280" y="269362"/>
                    <a:pt x="114" y="178474"/>
                  </a:cubicBezTo>
                  <a:close/>
                </a:path>
              </a:pathLst>
            </a:custGeom>
            <a:solidFill>
              <a:srgbClr val="FF0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cxnSp>
          <p:nvCxnSpPr>
            <p:cNvPr id="39" name="Straight Arrow Connector 44"/>
            <p:cNvCxnSpPr/>
            <p:nvPr/>
          </p:nvCxnSpPr>
          <p:spPr>
            <a:xfrm flipH="1">
              <a:off x="3626991" y="4748122"/>
              <a:ext cx="933367" cy="494251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40"/>
            <p:cNvSpPr/>
            <p:nvPr/>
          </p:nvSpPr>
          <p:spPr>
            <a:xfrm rot="3306293">
              <a:off x="1638395" y="4441337"/>
              <a:ext cx="2953036" cy="426731"/>
            </a:xfrm>
            <a:custGeom>
              <a:avLst/>
              <a:gdLst>
                <a:gd name="connsiteX0" fmla="*/ 0 w 586597"/>
                <a:gd name="connsiteY0" fmla="*/ 179385 h 358770"/>
                <a:gd name="connsiteX1" fmla="*/ 293299 w 586597"/>
                <a:gd name="connsiteY1" fmla="*/ 0 h 358770"/>
                <a:gd name="connsiteX2" fmla="*/ 586598 w 586597"/>
                <a:gd name="connsiteY2" fmla="*/ 179385 h 358770"/>
                <a:gd name="connsiteX3" fmla="*/ 293299 w 586597"/>
                <a:gd name="connsiteY3" fmla="*/ 358770 h 358770"/>
                <a:gd name="connsiteX4" fmla="*/ 0 w 586597"/>
                <a:gd name="connsiteY4" fmla="*/ 179385 h 358770"/>
                <a:gd name="connsiteX0" fmla="*/ 112 w 586710"/>
                <a:gd name="connsiteY0" fmla="*/ 179385 h 304308"/>
                <a:gd name="connsiteX1" fmla="*/ 293411 w 586710"/>
                <a:gd name="connsiteY1" fmla="*/ 0 h 304308"/>
                <a:gd name="connsiteX2" fmla="*/ 586710 w 586710"/>
                <a:gd name="connsiteY2" fmla="*/ 179385 h 304308"/>
                <a:gd name="connsiteX3" fmla="*/ 320881 w 586710"/>
                <a:gd name="connsiteY3" fmla="*/ 304308 h 304308"/>
                <a:gd name="connsiteX4" fmla="*/ 112 w 586710"/>
                <a:gd name="connsiteY4" fmla="*/ 179385 h 304308"/>
                <a:gd name="connsiteX0" fmla="*/ 13 w 1736976"/>
                <a:gd name="connsiteY0" fmla="*/ 124797 h 306435"/>
                <a:gd name="connsiteX1" fmla="*/ 1443214 w 1736976"/>
                <a:gd name="connsiteY1" fmla="*/ 710 h 306435"/>
                <a:gd name="connsiteX2" fmla="*/ 1736513 w 1736976"/>
                <a:gd name="connsiteY2" fmla="*/ 180095 h 306435"/>
                <a:gd name="connsiteX3" fmla="*/ 1470684 w 1736976"/>
                <a:gd name="connsiteY3" fmla="*/ 305018 h 306435"/>
                <a:gd name="connsiteX4" fmla="*/ 13 w 1736976"/>
                <a:gd name="connsiteY4" fmla="*/ 124797 h 306435"/>
                <a:gd name="connsiteX0" fmla="*/ 114902 w 1851865"/>
                <a:gd name="connsiteY0" fmla="*/ 149169 h 330807"/>
                <a:gd name="connsiteX1" fmla="*/ 259502 w 1851865"/>
                <a:gd name="connsiteY1" fmla="*/ 14538 h 330807"/>
                <a:gd name="connsiteX2" fmla="*/ 1558103 w 1851865"/>
                <a:gd name="connsiteY2" fmla="*/ 25082 h 330807"/>
                <a:gd name="connsiteX3" fmla="*/ 1851402 w 1851865"/>
                <a:gd name="connsiteY3" fmla="*/ 204467 h 330807"/>
                <a:gd name="connsiteX4" fmla="*/ 1585573 w 1851865"/>
                <a:gd name="connsiteY4" fmla="*/ 329390 h 330807"/>
                <a:gd name="connsiteX5" fmla="*/ 114902 w 1851865"/>
                <a:gd name="connsiteY5" fmla="*/ 149169 h 330807"/>
                <a:gd name="connsiteX0" fmla="*/ 114902 w 1851865"/>
                <a:gd name="connsiteY0" fmla="*/ 140412 h 322050"/>
                <a:gd name="connsiteX1" fmla="*/ 259502 w 1851865"/>
                <a:gd name="connsiteY1" fmla="*/ 5781 h 322050"/>
                <a:gd name="connsiteX2" fmla="*/ 703409 w 1851865"/>
                <a:gd name="connsiteY2" fmla="*/ 62979 h 322050"/>
                <a:gd name="connsiteX3" fmla="*/ 1558103 w 1851865"/>
                <a:gd name="connsiteY3" fmla="*/ 16325 h 322050"/>
                <a:gd name="connsiteX4" fmla="*/ 1851402 w 1851865"/>
                <a:gd name="connsiteY4" fmla="*/ 195710 h 322050"/>
                <a:gd name="connsiteX5" fmla="*/ 1585573 w 1851865"/>
                <a:gd name="connsiteY5" fmla="*/ 320633 h 322050"/>
                <a:gd name="connsiteX6" fmla="*/ 114902 w 1851865"/>
                <a:gd name="connsiteY6" fmla="*/ 140412 h 322050"/>
                <a:gd name="connsiteX0" fmla="*/ 114902 w 1851865"/>
                <a:gd name="connsiteY0" fmla="*/ 140412 h 322050"/>
                <a:gd name="connsiteX1" fmla="*/ 259502 w 1851865"/>
                <a:gd name="connsiteY1" fmla="*/ 5781 h 322050"/>
                <a:gd name="connsiteX2" fmla="*/ 703409 w 1851865"/>
                <a:gd name="connsiteY2" fmla="*/ 62979 h 322050"/>
                <a:gd name="connsiteX3" fmla="*/ 1041839 w 1851865"/>
                <a:gd name="connsiteY3" fmla="*/ 15058 h 322050"/>
                <a:gd name="connsiteX4" fmla="*/ 1558103 w 1851865"/>
                <a:gd name="connsiteY4" fmla="*/ 16325 h 322050"/>
                <a:gd name="connsiteX5" fmla="*/ 1851402 w 1851865"/>
                <a:gd name="connsiteY5" fmla="*/ 195710 h 322050"/>
                <a:gd name="connsiteX6" fmla="*/ 1585573 w 1851865"/>
                <a:gd name="connsiteY6" fmla="*/ 320633 h 322050"/>
                <a:gd name="connsiteX7" fmla="*/ 114902 w 1851865"/>
                <a:gd name="connsiteY7" fmla="*/ 140412 h 322050"/>
                <a:gd name="connsiteX0" fmla="*/ 114902 w 1851865"/>
                <a:gd name="connsiteY0" fmla="*/ 140412 h 322050"/>
                <a:gd name="connsiteX1" fmla="*/ 259502 w 1851865"/>
                <a:gd name="connsiteY1" fmla="*/ 5781 h 322050"/>
                <a:gd name="connsiteX2" fmla="*/ 703409 w 1851865"/>
                <a:gd name="connsiteY2" fmla="*/ 62979 h 322050"/>
                <a:gd name="connsiteX3" fmla="*/ 1041839 w 1851865"/>
                <a:gd name="connsiteY3" fmla="*/ 15058 h 322050"/>
                <a:gd name="connsiteX4" fmla="*/ 1384073 w 1851865"/>
                <a:gd name="connsiteY4" fmla="*/ 127551 h 322050"/>
                <a:gd name="connsiteX5" fmla="*/ 1558103 w 1851865"/>
                <a:gd name="connsiteY5" fmla="*/ 16325 h 322050"/>
                <a:gd name="connsiteX6" fmla="*/ 1851402 w 1851865"/>
                <a:gd name="connsiteY6" fmla="*/ 195710 h 322050"/>
                <a:gd name="connsiteX7" fmla="*/ 1585573 w 1851865"/>
                <a:gd name="connsiteY7" fmla="*/ 320633 h 322050"/>
                <a:gd name="connsiteX8" fmla="*/ 114902 w 1851865"/>
                <a:gd name="connsiteY8" fmla="*/ 140412 h 322050"/>
                <a:gd name="connsiteX0" fmla="*/ 114902 w 1851865"/>
                <a:gd name="connsiteY0" fmla="*/ 140412 h 322050"/>
                <a:gd name="connsiteX1" fmla="*/ 259502 w 1851865"/>
                <a:gd name="connsiteY1" fmla="*/ 5781 h 322050"/>
                <a:gd name="connsiteX2" fmla="*/ 703409 w 1851865"/>
                <a:gd name="connsiteY2" fmla="*/ 62979 h 322050"/>
                <a:gd name="connsiteX3" fmla="*/ 1041839 w 1851865"/>
                <a:gd name="connsiteY3" fmla="*/ 15058 h 322050"/>
                <a:gd name="connsiteX4" fmla="*/ 1384073 w 1851865"/>
                <a:gd name="connsiteY4" fmla="*/ 127551 h 322050"/>
                <a:gd name="connsiteX5" fmla="*/ 1640212 w 1851865"/>
                <a:gd name="connsiteY5" fmla="*/ 94630 h 322050"/>
                <a:gd name="connsiteX6" fmla="*/ 1851402 w 1851865"/>
                <a:gd name="connsiteY6" fmla="*/ 195710 h 322050"/>
                <a:gd name="connsiteX7" fmla="*/ 1585573 w 1851865"/>
                <a:gd name="connsiteY7" fmla="*/ 320633 h 322050"/>
                <a:gd name="connsiteX8" fmla="*/ 114902 w 1851865"/>
                <a:gd name="connsiteY8" fmla="*/ 140412 h 322050"/>
                <a:gd name="connsiteX0" fmla="*/ 114902 w 3401926"/>
                <a:gd name="connsiteY0" fmla="*/ 140412 h 322768"/>
                <a:gd name="connsiteX1" fmla="*/ 259502 w 3401926"/>
                <a:gd name="connsiteY1" fmla="*/ 5781 h 322768"/>
                <a:gd name="connsiteX2" fmla="*/ 703409 w 3401926"/>
                <a:gd name="connsiteY2" fmla="*/ 62979 h 322768"/>
                <a:gd name="connsiteX3" fmla="*/ 1041839 w 3401926"/>
                <a:gd name="connsiteY3" fmla="*/ 15058 h 322768"/>
                <a:gd name="connsiteX4" fmla="*/ 1384073 w 3401926"/>
                <a:gd name="connsiteY4" fmla="*/ 127551 h 322768"/>
                <a:gd name="connsiteX5" fmla="*/ 1640212 w 3401926"/>
                <a:gd name="connsiteY5" fmla="*/ 94630 h 322768"/>
                <a:gd name="connsiteX6" fmla="*/ 3401926 w 3401926"/>
                <a:gd name="connsiteY6" fmla="*/ 204396 h 322768"/>
                <a:gd name="connsiteX7" fmla="*/ 1585573 w 3401926"/>
                <a:gd name="connsiteY7" fmla="*/ 320633 h 322768"/>
                <a:gd name="connsiteX8" fmla="*/ 114902 w 3401926"/>
                <a:gd name="connsiteY8" fmla="*/ 140412 h 322768"/>
                <a:gd name="connsiteX0" fmla="*/ 114902 w 3494993"/>
                <a:gd name="connsiteY0" fmla="*/ 140412 h 443944"/>
                <a:gd name="connsiteX1" fmla="*/ 259502 w 3494993"/>
                <a:gd name="connsiteY1" fmla="*/ 5781 h 443944"/>
                <a:gd name="connsiteX2" fmla="*/ 703409 w 3494993"/>
                <a:gd name="connsiteY2" fmla="*/ 62979 h 443944"/>
                <a:gd name="connsiteX3" fmla="*/ 1041839 w 3494993"/>
                <a:gd name="connsiteY3" fmla="*/ 15058 h 443944"/>
                <a:gd name="connsiteX4" fmla="*/ 1384073 w 3494993"/>
                <a:gd name="connsiteY4" fmla="*/ 127551 h 443944"/>
                <a:gd name="connsiteX5" fmla="*/ 1640212 w 3494993"/>
                <a:gd name="connsiteY5" fmla="*/ 94630 h 443944"/>
                <a:gd name="connsiteX6" fmla="*/ 3401926 w 3494993"/>
                <a:gd name="connsiteY6" fmla="*/ 204396 h 443944"/>
                <a:gd name="connsiteX7" fmla="*/ 3100483 w 3494993"/>
                <a:gd name="connsiteY7" fmla="*/ 441253 h 443944"/>
                <a:gd name="connsiteX8" fmla="*/ 1585573 w 3494993"/>
                <a:gd name="connsiteY8" fmla="*/ 320633 h 443944"/>
                <a:gd name="connsiteX9" fmla="*/ 114902 w 3494993"/>
                <a:gd name="connsiteY9" fmla="*/ 140412 h 443944"/>
                <a:gd name="connsiteX0" fmla="*/ 114902 w 3504933"/>
                <a:gd name="connsiteY0" fmla="*/ 140412 h 441325"/>
                <a:gd name="connsiteX1" fmla="*/ 259502 w 3504933"/>
                <a:gd name="connsiteY1" fmla="*/ 5781 h 441325"/>
                <a:gd name="connsiteX2" fmla="*/ 703409 w 3504933"/>
                <a:gd name="connsiteY2" fmla="*/ 62979 h 441325"/>
                <a:gd name="connsiteX3" fmla="*/ 1041839 w 3504933"/>
                <a:gd name="connsiteY3" fmla="*/ 15058 h 441325"/>
                <a:gd name="connsiteX4" fmla="*/ 1384073 w 3504933"/>
                <a:gd name="connsiteY4" fmla="*/ 127551 h 441325"/>
                <a:gd name="connsiteX5" fmla="*/ 1640212 w 3504933"/>
                <a:gd name="connsiteY5" fmla="*/ 94630 h 441325"/>
                <a:gd name="connsiteX6" fmla="*/ 3401926 w 3504933"/>
                <a:gd name="connsiteY6" fmla="*/ 204396 h 441325"/>
                <a:gd name="connsiteX7" fmla="*/ 3218922 w 3504933"/>
                <a:gd name="connsiteY7" fmla="*/ 271442 h 441325"/>
                <a:gd name="connsiteX8" fmla="*/ 3100483 w 3504933"/>
                <a:gd name="connsiteY8" fmla="*/ 441253 h 441325"/>
                <a:gd name="connsiteX9" fmla="*/ 1585573 w 3504933"/>
                <a:gd name="connsiteY9" fmla="*/ 320633 h 441325"/>
                <a:gd name="connsiteX10" fmla="*/ 114902 w 3504933"/>
                <a:gd name="connsiteY10" fmla="*/ 140412 h 441325"/>
                <a:gd name="connsiteX0" fmla="*/ 114902 w 3259220"/>
                <a:gd name="connsiteY0" fmla="*/ 140412 h 441325"/>
                <a:gd name="connsiteX1" fmla="*/ 259502 w 3259220"/>
                <a:gd name="connsiteY1" fmla="*/ 5781 h 441325"/>
                <a:gd name="connsiteX2" fmla="*/ 703409 w 3259220"/>
                <a:gd name="connsiteY2" fmla="*/ 62979 h 441325"/>
                <a:gd name="connsiteX3" fmla="*/ 1041839 w 3259220"/>
                <a:gd name="connsiteY3" fmla="*/ 15058 h 441325"/>
                <a:gd name="connsiteX4" fmla="*/ 1384073 w 3259220"/>
                <a:gd name="connsiteY4" fmla="*/ 127551 h 441325"/>
                <a:gd name="connsiteX5" fmla="*/ 1640212 w 3259220"/>
                <a:gd name="connsiteY5" fmla="*/ 94630 h 441325"/>
                <a:gd name="connsiteX6" fmla="*/ 2740347 w 3259220"/>
                <a:gd name="connsiteY6" fmla="*/ 142618 h 441325"/>
                <a:gd name="connsiteX7" fmla="*/ 3218922 w 3259220"/>
                <a:gd name="connsiteY7" fmla="*/ 271442 h 441325"/>
                <a:gd name="connsiteX8" fmla="*/ 3100483 w 3259220"/>
                <a:gd name="connsiteY8" fmla="*/ 441253 h 441325"/>
                <a:gd name="connsiteX9" fmla="*/ 1585573 w 3259220"/>
                <a:gd name="connsiteY9" fmla="*/ 320633 h 441325"/>
                <a:gd name="connsiteX10" fmla="*/ 114902 w 3259220"/>
                <a:gd name="connsiteY10" fmla="*/ 140412 h 441325"/>
                <a:gd name="connsiteX0" fmla="*/ 114902 w 3273524"/>
                <a:gd name="connsiteY0" fmla="*/ 140412 h 441324"/>
                <a:gd name="connsiteX1" fmla="*/ 259502 w 3273524"/>
                <a:gd name="connsiteY1" fmla="*/ 5781 h 441324"/>
                <a:gd name="connsiteX2" fmla="*/ 703409 w 3273524"/>
                <a:gd name="connsiteY2" fmla="*/ 62979 h 441324"/>
                <a:gd name="connsiteX3" fmla="*/ 1041839 w 3273524"/>
                <a:gd name="connsiteY3" fmla="*/ 15058 h 441324"/>
                <a:gd name="connsiteX4" fmla="*/ 1384073 w 3273524"/>
                <a:gd name="connsiteY4" fmla="*/ 127551 h 441324"/>
                <a:gd name="connsiteX5" fmla="*/ 1640212 w 3273524"/>
                <a:gd name="connsiteY5" fmla="*/ 94630 h 441324"/>
                <a:gd name="connsiteX6" fmla="*/ 2740347 w 3273524"/>
                <a:gd name="connsiteY6" fmla="*/ 142618 h 441324"/>
                <a:gd name="connsiteX7" fmla="*/ 3092219 w 3273524"/>
                <a:gd name="connsiteY7" fmla="*/ 151518 h 441324"/>
                <a:gd name="connsiteX8" fmla="*/ 3218922 w 3273524"/>
                <a:gd name="connsiteY8" fmla="*/ 271442 h 441324"/>
                <a:gd name="connsiteX9" fmla="*/ 3100483 w 3273524"/>
                <a:gd name="connsiteY9" fmla="*/ 441253 h 441324"/>
                <a:gd name="connsiteX10" fmla="*/ 1585573 w 3273524"/>
                <a:gd name="connsiteY10" fmla="*/ 320633 h 441324"/>
                <a:gd name="connsiteX11" fmla="*/ 114902 w 3273524"/>
                <a:gd name="connsiteY11" fmla="*/ 140412 h 441324"/>
                <a:gd name="connsiteX0" fmla="*/ 114902 w 3276262"/>
                <a:gd name="connsiteY0" fmla="*/ 140412 h 441349"/>
                <a:gd name="connsiteX1" fmla="*/ 259502 w 3276262"/>
                <a:gd name="connsiteY1" fmla="*/ 5781 h 441349"/>
                <a:gd name="connsiteX2" fmla="*/ 703409 w 3276262"/>
                <a:gd name="connsiteY2" fmla="*/ 62979 h 441349"/>
                <a:gd name="connsiteX3" fmla="*/ 1041839 w 3276262"/>
                <a:gd name="connsiteY3" fmla="*/ 15058 h 441349"/>
                <a:gd name="connsiteX4" fmla="*/ 1384073 w 3276262"/>
                <a:gd name="connsiteY4" fmla="*/ 127551 h 441349"/>
                <a:gd name="connsiteX5" fmla="*/ 1640212 w 3276262"/>
                <a:gd name="connsiteY5" fmla="*/ 94630 h 441349"/>
                <a:gd name="connsiteX6" fmla="*/ 2740347 w 3276262"/>
                <a:gd name="connsiteY6" fmla="*/ 142618 h 441349"/>
                <a:gd name="connsiteX7" fmla="*/ 3092219 w 3276262"/>
                <a:gd name="connsiteY7" fmla="*/ 151518 h 441349"/>
                <a:gd name="connsiteX8" fmla="*/ 3225344 w 3276262"/>
                <a:gd name="connsiteY8" fmla="*/ 307473 h 441349"/>
                <a:gd name="connsiteX9" fmla="*/ 3100483 w 3276262"/>
                <a:gd name="connsiteY9" fmla="*/ 441253 h 441349"/>
                <a:gd name="connsiteX10" fmla="*/ 1585573 w 3276262"/>
                <a:gd name="connsiteY10" fmla="*/ 320633 h 441349"/>
                <a:gd name="connsiteX11" fmla="*/ 114902 w 3276262"/>
                <a:gd name="connsiteY11" fmla="*/ 140412 h 441349"/>
                <a:gd name="connsiteX0" fmla="*/ 114902 w 3225617"/>
                <a:gd name="connsiteY0" fmla="*/ 140412 h 447942"/>
                <a:gd name="connsiteX1" fmla="*/ 259502 w 3225617"/>
                <a:gd name="connsiteY1" fmla="*/ 5781 h 447942"/>
                <a:gd name="connsiteX2" fmla="*/ 703409 w 3225617"/>
                <a:gd name="connsiteY2" fmla="*/ 62979 h 447942"/>
                <a:gd name="connsiteX3" fmla="*/ 1041839 w 3225617"/>
                <a:gd name="connsiteY3" fmla="*/ 15058 h 447942"/>
                <a:gd name="connsiteX4" fmla="*/ 1384073 w 3225617"/>
                <a:gd name="connsiteY4" fmla="*/ 127551 h 447942"/>
                <a:gd name="connsiteX5" fmla="*/ 1640212 w 3225617"/>
                <a:gd name="connsiteY5" fmla="*/ 94630 h 447942"/>
                <a:gd name="connsiteX6" fmla="*/ 2740347 w 3225617"/>
                <a:gd name="connsiteY6" fmla="*/ 142618 h 447942"/>
                <a:gd name="connsiteX7" fmla="*/ 3092219 w 3225617"/>
                <a:gd name="connsiteY7" fmla="*/ 151518 h 447942"/>
                <a:gd name="connsiteX8" fmla="*/ 3225344 w 3225617"/>
                <a:gd name="connsiteY8" fmla="*/ 307473 h 447942"/>
                <a:gd name="connsiteX9" fmla="*/ 2959154 w 3225617"/>
                <a:gd name="connsiteY9" fmla="*/ 447852 h 447942"/>
                <a:gd name="connsiteX10" fmla="*/ 1585573 w 3225617"/>
                <a:gd name="connsiteY10" fmla="*/ 320633 h 447942"/>
                <a:gd name="connsiteX11" fmla="*/ 114902 w 3225617"/>
                <a:gd name="connsiteY11" fmla="*/ 140412 h 447942"/>
                <a:gd name="connsiteX0" fmla="*/ 124757 w 3235472"/>
                <a:gd name="connsiteY0" fmla="*/ 140412 h 468069"/>
                <a:gd name="connsiteX1" fmla="*/ 269357 w 3235472"/>
                <a:gd name="connsiteY1" fmla="*/ 5781 h 468069"/>
                <a:gd name="connsiteX2" fmla="*/ 713264 w 3235472"/>
                <a:gd name="connsiteY2" fmla="*/ 62979 h 468069"/>
                <a:gd name="connsiteX3" fmla="*/ 1051694 w 3235472"/>
                <a:gd name="connsiteY3" fmla="*/ 15058 h 468069"/>
                <a:gd name="connsiteX4" fmla="*/ 1393928 w 3235472"/>
                <a:gd name="connsiteY4" fmla="*/ 127551 h 468069"/>
                <a:gd name="connsiteX5" fmla="*/ 1650067 w 3235472"/>
                <a:gd name="connsiteY5" fmla="*/ 94630 h 468069"/>
                <a:gd name="connsiteX6" fmla="*/ 2750202 w 3235472"/>
                <a:gd name="connsiteY6" fmla="*/ 142618 h 468069"/>
                <a:gd name="connsiteX7" fmla="*/ 3102074 w 3235472"/>
                <a:gd name="connsiteY7" fmla="*/ 151518 h 468069"/>
                <a:gd name="connsiteX8" fmla="*/ 3235199 w 3235472"/>
                <a:gd name="connsiteY8" fmla="*/ 307473 h 468069"/>
                <a:gd name="connsiteX9" fmla="*/ 2969009 w 3235472"/>
                <a:gd name="connsiteY9" fmla="*/ 447852 h 468069"/>
                <a:gd name="connsiteX10" fmla="*/ 1729207 w 3235472"/>
                <a:gd name="connsiteY10" fmla="*/ 445494 h 468069"/>
                <a:gd name="connsiteX11" fmla="*/ 124757 w 3235472"/>
                <a:gd name="connsiteY11" fmla="*/ 140412 h 468069"/>
                <a:gd name="connsiteX0" fmla="*/ 124757 w 3235472"/>
                <a:gd name="connsiteY0" fmla="*/ 140412 h 458216"/>
                <a:gd name="connsiteX1" fmla="*/ 269357 w 3235472"/>
                <a:gd name="connsiteY1" fmla="*/ 5781 h 458216"/>
                <a:gd name="connsiteX2" fmla="*/ 713264 w 3235472"/>
                <a:gd name="connsiteY2" fmla="*/ 62979 h 458216"/>
                <a:gd name="connsiteX3" fmla="*/ 1051694 w 3235472"/>
                <a:gd name="connsiteY3" fmla="*/ 15058 h 458216"/>
                <a:gd name="connsiteX4" fmla="*/ 1393928 w 3235472"/>
                <a:gd name="connsiteY4" fmla="*/ 127551 h 458216"/>
                <a:gd name="connsiteX5" fmla="*/ 1650067 w 3235472"/>
                <a:gd name="connsiteY5" fmla="*/ 94630 h 458216"/>
                <a:gd name="connsiteX6" fmla="*/ 2750202 w 3235472"/>
                <a:gd name="connsiteY6" fmla="*/ 142618 h 458216"/>
                <a:gd name="connsiteX7" fmla="*/ 3102074 w 3235472"/>
                <a:gd name="connsiteY7" fmla="*/ 151518 h 458216"/>
                <a:gd name="connsiteX8" fmla="*/ 3235199 w 3235472"/>
                <a:gd name="connsiteY8" fmla="*/ 307473 h 458216"/>
                <a:gd name="connsiteX9" fmla="*/ 2969009 w 3235472"/>
                <a:gd name="connsiteY9" fmla="*/ 447852 h 458216"/>
                <a:gd name="connsiteX10" fmla="*/ 2304635 w 3235472"/>
                <a:gd name="connsiteY10" fmla="*/ 405160 h 458216"/>
                <a:gd name="connsiteX11" fmla="*/ 1729207 w 3235472"/>
                <a:gd name="connsiteY11" fmla="*/ 445494 h 458216"/>
                <a:gd name="connsiteX12" fmla="*/ 124757 w 3235472"/>
                <a:gd name="connsiteY12" fmla="*/ 140412 h 458216"/>
                <a:gd name="connsiteX0" fmla="*/ 124757 w 3235472"/>
                <a:gd name="connsiteY0" fmla="*/ 140412 h 455610"/>
                <a:gd name="connsiteX1" fmla="*/ 269357 w 3235472"/>
                <a:gd name="connsiteY1" fmla="*/ 5781 h 455610"/>
                <a:gd name="connsiteX2" fmla="*/ 713264 w 3235472"/>
                <a:gd name="connsiteY2" fmla="*/ 62979 h 455610"/>
                <a:gd name="connsiteX3" fmla="*/ 1051694 w 3235472"/>
                <a:gd name="connsiteY3" fmla="*/ 15058 h 455610"/>
                <a:gd name="connsiteX4" fmla="*/ 1393928 w 3235472"/>
                <a:gd name="connsiteY4" fmla="*/ 127551 h 455610"/>
                <a:gd name="connsiteX5" fmla="*/ 1650067 w 3235472"/>
                <a:gd name="connsiteY5" fmla="*/ 94630 h 455610"/>
                <a:gd name="connsiteX6" fmla="*/ 2750202 w 3235472"/>
                <a:gd name="connsiteY6" fmla="*/ 142618 h 455610"/>
                <a:gd name="connsiteX7" fmla="*/ 3102074 w 3235472"/>
                <a:gd name="connsiteY7" fmla="*/ 151518 h 455610"/>
                <a:gd name="connsiteX8" fmla="*/ 3235199 w 3235472"/>
                <a:gd name="connsiteY8" fmla="*/ 307473 h 455610"/>
                <a:gd name="connsiteX9" fmla="*/ 2969009 w 3235472"/>
                <a:gd name="connsiteY9" fmla="*/ 447852 h 455610"/>
                <a:gd name="connsiteX10" fmla="*/ 2304635 w 3235472"/>
                <a:gd name="connsiteY10" fmla="*/ 405160 h 455610"/>
                <a:gd name="connsiteX11" fmla="*/ 1898243 w 3235472"/>
                <a:gd name="connsiteY11" fmla="*/ 384646 h 455610"/>
                <a:gd name="connsiteX12" fmla="*/ 1729207 w 3235472"/>
                <a:gd name="connsiteY12" fmla="*/ 445494 h 455610"/>
                <a:gd name="connsiteX13" fmla="*/ 124757 w 3235472"/>
                <a:gd name="connsiteY13" fmla="*/ 140412 h 455610"/>
                <a:gd name="connsiteX0" fmla="*/ 124757 w 3235472"/>
                <a:gd name="connsiteY0" fmla="*/ 140412 h 455854"/>
                <a:gd name="connsiteX1" fmla="*/ 269357 w 3235472"/>
                <a:gd name="connsiteY1" fmla="*/ 5781 h 455854"/>
                <a:gd name="connsiteX2" fmla="*/ 713264 w 3235472"/>
                <a:gd name="connsiteY2" fmla="*/ 62979 h 455854"/>
                <a:gd name="connsiteX3" fmla="*/ 1051694 w 3235472"/>
                <a:gd name="connsiteY3" fmla="*/ 15058 h 455854"/>
                <a:gd name="connsiteX4" fmla="*/ 1393928 w 3235472"/>
                <a:gd name="connsiteY4" fmla="*/ 127551 h 455854"/>
                <a:gd name="connsiteX5" fmla="*/ 1650067 w 3235472"/>
                <a:gd name="connsiteY5" fmla="*/ 94630 h 455854"/>
                <a:gd name="connsiteX6" fmla="*/ 2750202 w 3235472"/>
                <a:gd name="connsiteY6" fmla="*/ 142618 h 455854"/>
                <a:gd name="connsiteX7" fmla="*/ 3102074 w 3235472"/>
                <a:gd name="connsiteY7" fmla="*/ 151518 h 455854"/>
                <a:gd name="connsiteX8" fmla="*/ 3235199 w 3235472"/>
                <a:gd name="connsiteY8" fmla="*/ 307473 h 455854"/>
                <a:gd name="connsiteX9" fmla="*/ 2969009 w 3235472"/>
                <a:gd name="connsiteY9" fmla="*/ 447852 h 455854"/>
                <a:gd name="connsiteX10" fmla="*/ 2304635 w 3235472"/>
                <a:gd name="connsiteY10" fmla="*/ 405160 h 455854"/>
                <a:gd name="connsiteX11" fmla="*/ 2093382 w 3235472"/>
                <a:gd name="connsiteY11" fmla="*/ 436613 h 455854"/>
                <a:gd name="connsiteX12" fmla="*/ 1898243 w 3235472"/>
                <a:gd name="connsiteY12" fmla="*/ 384646 h 455854"/>
                <a:gd name="connsiteX13" fmla="*/ 1729207 w 3235472"/>
                <a:gd name="connsiteY13" fmla="*/ 445494 h 455854"/>
                <a:gd name="connsiteX14" fmla="*/ 124757 w 3235472"/>
                <a:gd name="connsiteY14" fmla="*/ 140412 h 455854"/>
                <a:gd name="connsiteX0" fmla="*/ 124757 w 3235472"/>
                <a:gd name="connsiteY0" fmla="*/ 140412 h 455854"/>
                <a:gd name="connsiteX1" fmla="*/ 269357 w 3235472"/>
                <a:gd name="connsiteY1" fmla="*/ 5781 h 455854"/>
                <a:gd name="connsiteX2" fmla="*/ 713264 w 3235472"/>
                <a:gd name="connsiteY2" fmla="*/ 62979 h 455854"/>
                <a:gd name="connsiteX3" fmla="*/ 1051694 w 3235472"/>
                <a:gd name="connsiteY3" fmla="*/ 15058 h 455854"/>
                <a:gd name="connsiteX4" fmla="*/ 1393928 w 3235472"/>
                <a:gd name="connsiteY4" fmla="*/ 127551 h 455854"/>
                <a:gd name="connsiteX5" fmla="*/ 1650067 w 3235472"/>
                <a:gd name="connsiteY5" fmla="*/ 94630 h 455854"/>
                <a:gd name="connsiteX6" fmla="*/ 2750202 w 3235472"/>
                <a:gd name="connsiteY6" fmla="*/ 142618 h 455854"/>
                <a:gd name="connsiteX7" fmla="*/ 3102074 w 3235472"/>
                <a:gd name="connsiteY7" fmla="*/ 151518 h 455854"/>
                <a:gd name="connsiteX8" fmla="*/ 3235199 w 3235472"/>
                <a:gd name="connsiteY8" fmla="*/ 307473 h 455854"/>
                <a:gd name="connsiteX9" fmla="*/ 2969009 w 3235472"/>
                <a:gd name="connsiteY9" fmla="*/ 447852 h 455854"/>
                <a:gd name="connsiteX10" fmla="*/ 2727968 w 3235472"/>
                <a:gd name="connsiteY10" fmla="*/ 416458 h 455854"/>
                <a:gd name="connsiteX11" fmla="*/ 2304635 w 3235472"/>
                <a:gd name="connsiteY11" fmla="*/ 405160 h 455854"/>
                <a:gd name="connsiteX12" fmla="*/ 2093382 w 3235472"/>
                <a:gd name="connsiteY12" fmla="*/ 436613 h 455854"/>
                <a:gd name="connsiteX13" fmla="*/ 1898243 w 3235472"/>
                <a:gd name="connsiteY13" fmla="*/ 384646 h 455854"/>
                <a:gd name="connsiteX14" fmla="*/ 1729207 w 3235472"/>
                <a:gd name="connsiteY14" fmla="*/ 445494 h 455854"/>
                <a:gd name="connsiteX15" fmla="*/ 124757 w 3235472"/>
                <a:gd name="connsiteY15" fmla="*/ 140412 h 455854"/>
                <a:gd name="connsiteX0" fmla="*/ 124757 w 3235472"/>
                <a:gd name="connsiteY0" fmla="*/ 140412 h 455854"/>
                <a:gd name="connsiteX1" fmla="*/ 269357 w 3235472"/>
                <a:gd name="connsiteY1" fmla="*/ 5781 h 455854"/>
                <a:gd name="connsiteX2" fmla="*/ 713264 w 3235472"/>
                <a:gd name="connsiteY2" fmla="*/ 62979 h 455854"/>
                <a:gd name="connsiteX3" fmla="*/ 1051694 w 3235472"/>
                <a:gd name="connsiteY3" fmla="*/ 15058 h 455854"/>
                <a:gd name="connsiteX4" fmla="*/ 1393928 w 3235472"/>
                <a:gd name="connsiteY4" fmla="*/ 127551 h 455854"/>
                <a:gd name="connsiteX5" fmla="*/ 1650067 w 3235472"/>
                <a:gd name="connsiteY5" fmla="*/ 94630 h 455854"/>
                <a:gd name="connsiteX6" fmla="*/ 2750202 w 3235472"/>
                <a:gd name="connsiteY6" fmla="*/ 142618 h 455854"/>
                <a:gd name="connsiteX7" fmla="*/ 3102074 w 3235472"/>
                <a:gd name="connsiteY7" fmla="*/ 151518 h 455854"/>
                <a:gd name="connsiteX8" fmla="*/ 3235199 w 3235472"/>
                <a:gd name="connsiteY8" fmla="*/ 307473 h 455854"/>
                <a:gd name="connsiteX9" fmla="*/ 2969009 w 3235472"/>
                <a:gd name="connsiteY9" fmla="*/ 447852 h 455854"/>
                <a:gd name="connsiteX10" fmla="*/ 2727968 w 3235472"/>
                <a:gd name="connsiteY10" fmla="*/ 416458 h 455854"/>
                <a:gd name="connsiteX11" fmla="*/ 2466534 w 3235472"/>
                <a:gd name="connsiteY11" fmla="*/ 444462 h 455854"/>
                <a:gd name="connsiteX12" fmla="*/ 2304635 w 3235472"/>
                <a:gd name="connsiteY12" fmla="*/ 405160 h 455854"/>
                <a:gd name="connsiteX13" fmla="*/ 2093382 w 3235472"/>
                <a:gd name="connsiteY13" fmla="*/ 436613 h 455854"/>
                <a:gd name="connsiteX14" fmla="*/ 1898243 w 3235472"/>
                <a:gd name="connsiteY14" fmla="*/ 384646 h 455854"/>
                <a:gd name="connsiteX15" fmla="*/ 1729207 w 3235472"/>
                <a:gd name="connsiteY15" fmla="*/ 445494 h 455854"/>
                <a:gd name="connsiteX16" fmla="*/ 124757 w 3235472"/>
                <a:gd name="connsiteY16" fmla="*/ 140412 h 455854"/>
                <a:gd name="connsiteX0" fmla="*/ 124757 w 3235472"/>
                <a:gd name="connsiteY0" fmla="*/ 140412 h 464724"/>
                <a:gd name="connsiteX1" fmla="*/ 269357 w 3235472"/>
                <a:gd name="connsiteY1" fmla="*/ 5781 h 464724"/>
                <a:gd name="connsiteX2" fmla="*/ 713264 w 3235472"/>
                <a:gd name="connsiteY2" fmla="*/ 62979 h 464724"/>
                <a:gd name="connsiteX3" fmla="*/ 1051694 w 3235472"/>
                <a:gd name="connsiteY3" fmla="*/ 15058 h 464724"/>
                <a:gd name="connsiteX4" fmla="*/ 1393928 w 3235472"/>
                <a:gd name="connsiteY4" fmla="*/ 127551 h 464724"/>
                <a:gd name="connsiteX5" fmla="*/ 1650067 w 3235472"/>
                <a:gd name="connsiteY5" fmla="*/ 94630 h 464724"/>
                <a:gd name="connsiteX6" fmla="*/ 2750202 w 3235472"/>
                <a:gd name="connsiteY6" fmla="*/ 142618 h 464724"/>
                <a:gd name="connsiteX7" fmla="*/ 3102074 w 3235472"/>
                <a:gd name="connsiteY7" fmla="*/ 151518 h 464724"/>
                <a:gd name="connsiteX8" fmla="*/ 3235199 w 3235472"/>
                <a:gd name="connsiteY8" fmla="*/ 307473 h 464724"/>
                <a:gd name="connsiteX9" fmla="*/ 2940053 w 3235472"/>
                <a:gd name="connsiteY9" fmla="*/ 459208 h 464724"/>
                <a:gd name="connsiteX10" fmla="*/ 2727968 w 3235472"/>
                <a:gd name="connsiteY10" fmla="*/ 416458 h 464724"/>
                <a:gd name="connsiteX11" fmla="*/ 2466534 w 3235472"/>
                <a:gd name="connsiteY11" fmla="*/ 444462 h 464724"/>
                <a:gd name="connsiteX12" fmla="*/ 2304635 w 3235472"/>
                <a:gd name="connsiteY12" fmla="*/ 405160 h 464724"/>
                <a:gd name="connsiteX13" fmla="*/ 2093382 w 3235472"/>
                <a:gd name="connsiteY13" fmla="*/ 436613 h 464724"/>
                <a:gd name="connsiteX14" fmla="*/ 1898243 w 3235472"/>
                <a:gd name="connsiteY14" fmla="*/ 384646 h 464724"/>
                <a:gd name="connsiteX15" fmla="*/ 1729207 w 3235472"/>
                <a:gd name="connsiteY15" fmla="*/ 445494 h 464724"/>
                <a:gd name="connsiteX16" fmla="*/ 124757 w 3235472"/>
                <a:gd name="connsiteY16" fmla="*/ 140412 h 464724"/>
                <a:gd name="connsiteX0" fmla="*/ 124757 w 3235893"/>
                <a:gd name="connsiteY0" fmla="*/ 140412 h 459630"/>
                <a:gd name="connsiteX1" fmla="*/ 269357 w 3235893"/>
                <a:gd name="connsiteY1" fmla="*/ 5781 h 459630"/>
                <a:gd name="connsiteX2" fmla="*/ 713264 w 3235893"/>
                <a:gd name="connsiteY2" fmla="*/ 62979 h 459630"/>
                <a:gd name="connsiteX3" fmla="*/ 1051694 w 3235893"/>
                <a:gd name="connsiteY3" fmla="*/ 15058 h 459630"/>
                <a:gd name="connsiteX4" fmla="*/ 1393928 w 3235893"/>
                <a:gd name="connsiteY4" fmla="*/ 127551 h 459630"/>
                <a:gd name="connsiteX5" fmla="*/ 1650067 w 3235893"/>
                <a:gd name="connsiteY5" fmla="*/ 94630 h 459630"/>
                <a:gd name="connsiteX6" fmla="*/ 2750202 w 3235893"/>
                <a:gd name="connsiteY6" fmla="*/ 142618 h 459630"/>
                <a:gd name="connsiteX7" fmla="*/ 3102074 w 3235893"/>
                <a:gd name="connsiteY7" fmla="*/ 151518 h 459630"/>
                <a:gd name="connsiteX8" fmla="*/ 3235199 w 3235893"/>
                <a:gd name="connsiteY8" fmla="*/ 307473 h 459630"/>
                <a:gd name="connsiteX9" fmla="*/ 3159033 w 3235893"/>
                <a:gd name="connsiteY9" fmla="*/ 401595 h 459630"/>
                <a:gd name="connsiteX10" fmla="*/ 2940053 w 3235893"/>
                <a:gd name="connsiteY10" fmla="*/ 459208 h 459630"/>
                <a:gd name="connsiteX11" fmla="*/ 2727968 w 3235893"/>
                <a:gd name="connsiteY11" fmla="*/ 416458 h 459630"/>
                <a:gd name="connsiteX12" fmla="*/ 2466534 w 3235893"/>
                <a:gd name="connsiteY12" fmla="*/ 444462 h 459630"/>
                <a:gd name="connsiteX13" fmla="*/ 2304635 w 3235893"/>
                <a:gd name="connsiteY13" fmla="*/ 405160 h 459630"/>
                <a:gd name="connsiteX14" fmla="*/ 2093382 w 3235893"/>
                <a:gd name="connsiteY14" fmla="*/ 436613 h 459630"/>
                <a:gd name="connsiteX15" fmla="*/ 1898243 w 3235893"/>
                <a:gd name="connsiteY15" fmla="*/ 384646 h 459630"/>
                <a:gd name="connsiteX16" fmla="*/ 1729207 w 3235893"/>
                <a:gd name="connsiteY16" fmla="*/ 445494 h 459630"/>
                <a:gd name="connsiteX17" fmla="*/ 124757 w 3235893"/>
                <a:gd name="connsiteY17" fmla="*/ 140412 h 459630"/>
                <a:gd name="connsiteX0" fmla="*/ 78463 w 3189599"/>
                <a:gd name="connsiteY0" fmla="*/ 140412 h 459630"/>
                <a:gd name="connsiteX1" fmla="*/ 223063 w 3189599"/>
                <a:gd name="connsiteY1" fmla="*/ 5781 h 459630"/>
                <a:gd name="connsiteX2" fmla="*/ 666970 w 3189599"/>
                <a:gd name="connsiteY2" fmla="*/ 62979 h 459630"/>
                <a:gd name="connsiteX3" fmla="*/ 1005400 w 3189599"/>
                <a:gd name="connsiteY3" fmla="*/ 15058 h 459630"/>
                <a:gd name="connsiteX4" fmla="*/ 1347634 w 3189599"/>
                <a:gd name="connsiteY4" fmla="*/ 127551 h 459630"/>
                <a:gd name="connsiteX5" fmla="*/ 1603773 w 3189599"/>
                <a:gd name="connsiteY5" fmla="*/ 94630 h 459630"/>
                <a:gd name="connsiteX6" fmla="*/ 2703908 w 3189599"/>
                <a:gd name="connsiteY6" fmla="*/ 142618 h 459630"/>
                <a:gd name="connsiteX7" fmla="*/ 3055780 w 3189599"/>
                <a:gd name="connsiteY7" fmla="*/ 151518 h 459630"/>
                <a:gd name="connsiteX8" fmla="*/ 3188905 w 3189599"/>
                <a:gd name="connsiteY8" fmla="*/ 307473 h 459630"/>
                <a:gd name="connsiteX9" fmla="*/ 3112739 w 3189599"/>
                <a:gd name="connsiteY9" fmla="*/ 401595 h 459630"/>
                <a:gd name="connsiteX10" fmla="*/ 2893759 w 3189599"/>
                <a:gd name="connsiteY10" fmla="*/ 459208 h 459630"/>
                <a:gd name="connsiteX11" fmla="*/ 2681674 w 3189599"/>
                <a:gd name="connsiteY11" fmla="*/ 416458 h 459630"/>
                <a:gd name="connsiteX12" fmla="*/ 2420240 w 3189599"/>
                <a:gd name="connsiteY12" fmla="*/ 444462 h 459630"/>
                <a:gd name="connsiteX13" fmla="*/ 2258341 w 3189599"/>
                <a:gd name="connsiteY13" fmla="*/ 405160 h 459630"/>
                <a:gd name="connsiteX14" fmla="*/ 2047088 w 3189599"/>
                <a:gd name="connsiteY14" fmla="*/ 436613 h 459630"/>
                <a:gd name="connsiteX15" fmla="*/ 1851949 w 3189599"/>
                <a:gd name="connsiteY15" fmla="*/ 384646 h 459630"/>
                <a:gd name="connsiteX16" fmla="*/ 1053084 w 3189599"/>
                <a:gd name="connsiteY16" fmla="*/ 353275 h 459630"/>
                <a:gd name="connsiteX17" fmla="*/ 78463 w 3189599"/>
                <a:gd name="connsiteY17" fmla="*/ 140412 h 459630"/>
                <a:gd name="connsiteX0" fmla="*/ 78463 w 3189599"/>
                <a:gd name="connsiteY0" fmla="*/ 140412 h 459630"/>
                <a:gd name="connsiteX1" fmla="*/ 223063 w 3189599"/>
                <a:gd name="connsiteY1" fmla="*/ 5781 h 459630"/>
                <a:gd name="connsiteX2" fmla="*/ 666970 w 3189599"/>
                <a:gd name="connsiteY2" fmla="*/ 62979 h 459630"/>
                <a:gd name="connsiteX3" fmla="*/ 1005400 w 3189599"/>
                <a:gd name="connsiteY3" fmla="*/ 15058 h 459630"/>
                <a:gd name="connsiteX4" fmla="*/ 1347634 w 3189599"/>
                <a:gd name="connsiteY4" fmla="*/ 127551 h 459630"/>
                <a:gd name="connsiteX5" fmla="*/ 1603773 w 3189599"/>
                <a:gd name="connsiteY5" fmla="*/ 94630 h 459630"/>
                <a:gd name="connsiteX6" fmla="*/ 2703908 w 3189599"/>
                <a:gd name="connsiteY6" fmla="*/ 142618 h 459630"/>
                <a:gd name="connsiteX7" fmla="*/ 3055780 w 3189599"/>
                <a:gd name="connsiteY7" fmla="*/ 151518 h 459630"/>
                <a:gd name="connsiteX8" fmla="*/ 3188905 w 3189599"/>
                <a:gd name="connsiteY8" fmla="*/ 307473 h 459630"/>
                <a:gd name="connsiteX9" fmla="*/ 3112739 w 3189599"/>
                <a:gd name="connsiteY9" fmla="*/ 401595 h 459630"/>
                <a:gd name="connsiteX10" fmla="*/ 2893759 w 3189599"/>
                <a:gd name="connsiteY10" fmla="*/ 459208 h 459630"/>
                <a:gd name="connsiteX11" fmla="*/ 2681674 w 3189599"/>
                <a:gd name="connsiteY11" fmla="*/ 416458 h 459630"/>
                <a:gd name="connsiteX12" fmla="*/ 2420240 w 3189599"/>
                <a:gd name="connsiteY12" fmla="*/ 444462 h 459630"/>
                <a:gd name="connsiteX13" fmla="*/ 2258341 w 3189599"/>
                <a:gd name="connsiteY13" fmla="*/ 405160 h 459630"/>
                <a:gd name="connsiteX14" fmla="*/ 2047088 w 3189599"/>
                <a:gd name="connsiteY14" fmla="*/ 436613 h 459630"/>
                <a:gd name="connsiteX15" fmla="*/ 1851949 w 3189599"/>
                <a:gd name="connsiteY15" fmla="*/ 384646 h 459630"/>
                <a:gd name="connsiteX16" fmla="*/ 1683150 w 3189599"/>
                <a:gd name="connsiteY16" fmla="*/ 445707 h 459630"/>
                <a:gd name="connsiteX17" fmla="*/ 1053084 w 3189599"/>
                <a:gd name="connsiteY17" fmla="*/ 353275 h 459630"/>
                <a:gd name="connsiteX18" fmla="*/ 78463 w 3189599"/>
                <a:gd name="connsiteY18" fmla="*/ 140412 h 459630"/>
                <a:gd name="connsiteX0" fmla="*/ 78463 w 3189599"/>
                <a:gd name="connsiteY0" fmla="*/ 140412 h 459630"/>
                <a:gd name="connsiteX1" fmla="*/ 223063 w 3189599"/>
                <a:gd name="connsiteY1" fmla="*/ 5781 h 459630"/>
                <a:gd name="connsiteX2" fmla="*/ 666970 w 3189599"/>
                <a:gd name="connsiteY2" fmla="*/ 62979 h 459630"/>
                <a:gd name="connsiteX3" fmla="*/ 1005400 w 3189599"/>
                <a:gd name="connsiteY3" fmla="*/ 15058 h 459630"/>
                <a:gd name="connsiteX4" fmla="*/ 1347634 w 3189599"/>
                <a:gd name="connsiteY4" fmla="*/ 127551 h 459630"/>
                <a:gd name="connsiteX5" fmla="*/ 1603773 w 3189599"/>
                <a:gd name="connsiteY5" fmla="*/ 94630 h 459630"/>
                <a:gd name="connsiteX6" fmla="*/ 2703908 w 3189599"/>
                <a:gd name="connsiteY6" fmla="*/ 142618 h 459630"/>
                <a:gd name="connsiteX7" fmla="*/ 3055780 w 3189599"/>
                <a:gd name="connsiteY7" fmla="*/ 151518 h 459630"/>
                <a:gd name="connsiteX8" fmla="*/ 3188905 w 3189599"/>
                <a:gd name="connsiteY8" fmla="*/ 307473 h 459630"/>
                <a:gd name="connsiteX9" fmla="*/ 3112739 w 3189599"/>
                <a:gd name="connsiteY9" fmla="*/ 401595 h 459630"/>
                <a:gd name="connsiteX10" fmla="*/ 2893759 w 3189599"/>
                <a:gd name="connsiteY10" fmla="*/ 459208 h 459630"/>
                <a:gd name="connsiteX11" fmla="*/ 2681674 w 3189599"/>
                <a:gd name="connsiteY11" fmla="*/ 416458 h 459630"/>
                <a:gd name="connsiteX12" fmla="*/ 2420240 w 3189599"/>
                <a:gd name="connsiteY12" fmla="*/ 444462 h 459630"/>
                <a:gd name="connsiteX13" fmla="*/ 2258341 w 3189599"/>
                <a:gd name="connsiteY13" fmla="*/ 405160 h 459630"/>
                <a:gd name="connsiteX14" fmla="*/ 2047088 w 3189599"/>
                <a:gd name="connsiteY14" fmla="*/ 436613 h 459630"/>
                <a:gd name="connsiteX15" fmla="*/ 1851949 w 3189599"/>
                <a:gd name="connsiteY15" fmla="*/ 384646 h 459630"/>
                <a:gd name="connsiteX16" fmla="*/ 1683150 w 3189599"/>
                <a:gd name="connsiteY16" fmla="*/ 445707 h 459630"/>
                <a:gd name="connsiteX17" fmla="*/ 1313446 w 3189599"/>
                <a:gd name="connsiteY17" fmla="*/ 387676 h 459630"/>
                <a:gd name="connsiteX18" fmla="*/ 1053084 w 3189599"/>
                <a:gd name="connsiteY18" fmla="*/ 353275 h 459630"/>
                <a:gd name="connsiteX19" fmla="*/ 78463 w 3189599"/>
                <a:gd name="connsiteY19" fmla="*/ 140412 h 459630"/>
                <a:gd name="connsiteX0" fmla="*/ 43908 w 3155044"/>
                <a:gd name="connsiteY0" fmla="*/ 140412 h 459630"/>
                <a:gd name="connsiteX1" fmla="*/ 188508 w 3155044"/>
                <a:gd name="connsiteY1" fmla="*/ 5781 h 459630"/>
                <a:gd name="connsiteX2" fmla="*/ 632415 w 3155044"/>
                <a:gd name="connsiteY2" fmla="*/ 62979 h 459630"/>
                <a:gd name="connsiteX3" fmla="*/ 970845 w 3155044"/>
                <a:gd name="connsiteY3" fmla="*/ 15058 h 459630"/>
                <a:gd name="connsiteX4" fmla="*/ 1313079 w 3155044"/>
                <a:gd name="connsiteY4" fmla="*/ 127551 h 459630"/>
                <a:gd name="connsiteX5" fmla="*/ 1569218 w 3155044"/>
                <a:gd name="connsiteY5" fmla="*/ 94630 h 459630"/>
                <a:gd name="connsiteX6" fmla="*/ 2669353 w 3155044"/>
                <a:gd name="connsiteY6" fmla="*/ 142618 h 459630"/>
                <a:gd name="connsiteX7" fmla="*/ 3021225 w 3155044"/>
                <a:gd name="connsiteY7" fmla="*/ 151518 h 459630"/>
                <a:gd name="connsiteX8" fmla="*/ 3154350 w 3155044"/>
                <a:gd name="connsiteY8" fmla="*/ 307473 h 459630"/>
                <a:gd name="connsiteX9" fmla="*/ 3078184 w 3155044"/>
                <a:gd name="connsiteY9" fmla="*/ 401595 h 459630"/>
                <a:gd name="connsiteX10" fmla="*/ 2859204 w 3155044"/>
                <a:gd name="connsiteY10" fmla="*/ 459208 h 459630"/>
                <a:gd name="connsiteX11" fmla="*/ 2647119 w 3155044"/>
                <a:gd name="connsiteY11" fmla="*/ 416458 h 459630"/>
                <a:gd name="connsiteX12" fmla="*/ 2385685 w 3155044"/>
                <a:gd name="connsiteY12" fmla="*/ 444462 h 459630"/>
                <a:gd name="connsiteX13" fmla="*/ 2223786 w 3155044"/>
                <a:gd name="connsiteY13" fmla="*/ 405160 h 459630"/>
                <a:gd name="connsiteX14" fmla="*/ 2012533 w 3155044"/>
                <a:gd name="connsiteY14" fmla="*/ 436613 h 459630"/>
                <a:gd name="connsiteX15" fmla="*/ 1817394 w 3155044"/>
                <a:gd name="connsiteY15" fmla="*/ 384646 h 459630"/>
                <a:gd name="connsiteX16" fmla="*/ 1648595 w 3155044"/>
                <a:gd name="connsiteY16" fmla="*/ 445707 h 459630"/>
                <a:gd name="connsiteX17" fmla="*/ 1278891 w 3155044"/>
                <a:gd name="connsiteY17" fmla="*/ 387676 h 459630"/>
                <a:gd name="connsiteX18" fmla="*/ 1018529 w 3155044"/>
                <a:gd name="connsiteY18" fmla="*/ 353275 h 459630"/>
                <a:gd name="connsiteX19" fmla="*/ 543108 w 3155044"/>
                <a:gd name="connsiteY19" fmla="*/ 326730 h 459630"/>
                <a:gd name="connsiteX20" fmla="*/ 43908 w 3155044"/>
                <a:gd name="connsiteY20" fmla="*/ 140412 h 459630"/>
                <a:gd name="connsiteX0" fmla="*/ 247255 w 3050880"/>
                <a:gd name="connsiteY0" fmla="*/ 197135 h 459630"/>
                <a:gd name="connsiteX1" fmla="*/ 84344 w 3050880"/>
                <a:gd name="connsiteY1" fmla="*/ 5781 h 459630"/>
                <a:gd name="connsiteX2" fmla="*/ 528251 w 3050880"/>
                <a:gd name="connsiteY2" fmla="*/ 62979 h 459630"/>
                <a:gd name="connsiteX3" fmla="*/ 866681 w 3050880"/>
                <a:gd name="connsiteY3" fmla="*/ 15058 h 459630"/>
                <a:gd name="connsiteX4" fmla="*/ 1208915 w 3050880"/>
                <a:gd name="connsiteY4" fmla="*/ 127551 h 459630"/>
                <a:gd name="connsiteX5" fmla="*/ 1465054 w 3050880"/>
                <a:gd name="connsiteY5" fmla="*/ 94630 h 459630"/>
                <a:gd name="connsiteX6" fmla="*/ 2565189 w 3050880"/>
                <a:gd name="connsiteY6" fmla="*/ 142618 h 459630"/>
                <a:gd name="connsiteX7" fmla="*/ 2917061 w 3050880"/>
                <a:gd name="connsiteY7" fmla="*/ 151518 h 459630"/>
                <a:gd name="connsiteX8" fmla="*/ 3050186 w 3050880"/>
                <a:gd name="connsiteY8" fmla="*/ 307473 h 459630"/>
                <a:gd name="connsiteX9" fmla="*/ 2974020 w 3050880"/>
                <a:gd name="connsiteY9" fmla="*/ 401595 h 459630"/>
                <a:gd name="connsiteX10" fmla="*/ 2755040 w 3050880"/>
                <a:gd name="connsiteY10" fmla="*/ 459208 h 459630"/>
                <a:gd name="connsiteX11" fmla="*/ 2542955 w 3050880"/>
                <a:gd name="connsiteY11" fmla="*/ 416458 h 459630"/>
                <a:gd name="connsiteX12" fmla="*/ 2281521 w 3050880"/>
                <a:gd name="connsiteY12" fmla="*/ 444462 h 459630"/>
                <a:gd name="connsiteX13" fmla="*/ 2119622 w 3050880"/>
                <a:gd name="connsiteY13" fmla="*/ 405160 h 459630"/>
                <a:gd name="connsiteX14" fmla="*/ 1908369 w 3050880"/>
                <a:gd name="connsiteY14" fmla="*/ 436613 h 459630"/>
                <a:gd name="connsiteX15" fmla="*/ 1713230 w 3050880"/>
                <a:gd name="connsiteY15" fmla="*/ 384646 h 459630"/>
                <a:gd name="connsiteX16" fmla="*/ 1544431 w 3050880"/>
                <a:gd name="connsiteY16" fmla="*/ 445707 h 459630"/>
                <a:gd name="connsiteX17" fmla="*/ 1174727 w 3050880"/>
                <a:gd name="connsiteY17" fmla="*/ 387676 h 459630"/>
                <a:gd name="connsiteX18" fmla="*/ 914365 w 3050880"/>
                <a:gd name="connsiteY18" fmla="*/ 353275 h 459630"/>
                <a:gd name="connsiteX19" fmla="*/ 438944 w 3050880"/>
                <a:gd name="connsiteY19" fmla="*/ 326730 h 459630"/>
                <a:gd name="connsiteX20" fmla="*/ 247255 w 3050880"/>
                <a:gd name="connsiteY20" fmla="*/ 197135 h 459630"/>
                <a:gd name="connsiteX0" fmla="*/ 247255 w 3050880"/>
                <a:gd name="connsiteY0" fmla="*/ 197134 h 459629"/>
                <a:gd name="connsiteX1" fmla="*/ 84344 w 3050880"/>
                <a:gd name="connsiteY1" fmla="*/ 5781 h 459629"/>
                <a:gd name="connsiteX2" fmla="*/ 528251 w 3050880"/>
                <a:gd name="connsiteY2" fmla="*/ 62978 h 459629"/>
                <a:gd name="connsiteX3" fmla="*/ 866681 w 3050880"/>
                <a:gd name="connsiteY3" fmla="*/ 15057 h 459629"/>
                <a:gd name="connsiteX4" fmla="*/ 1208915 w 3050880"/>
                <a:gd name="connsiteY4" fmla="*/ 127550 h 459629"/>
                <a:gd name="connsiteX5" fmla="*/ 1465054 w 3050880"/>
                <a:gd name="connsiteY5" fmla="*/ 94629 h 459629"/>
                <a:gd name="connsiteX6" fmla="*/ 2565189 w 3050880"/>
                <a:gd name="connsiteY6" fmla="*/ 142617 h 459629"/>
                <a:gd name="connsiteX7" fmla="*/ 2917061 w 3050880"/>
                <a:gd name="connsiteY7" fmla="*/ 151517 h 459629"/>
                <a:gd name="connsiteX8" fmla="*/ 3050186 w 3050880"/>
                <a:gd name="connsiteY8" fmla="*/ 307472 h 459629"/>
                <a:gd name="connsiteX9" fmla="*/ 2974020 w 3050880"/>
                <a:gd name="connsiteY9" fmla="*/ 401594 h 459629"/>
                <a:gd name="connsiteX10" fmla="*/ 2755040 w 3050880"/>
                <a:gd name="connsiteY10" fmla="*/ 459207 h 459629"/>
                <a:gd name="connsiteX11" fmla="*/ 2542955 w 3050880"/>
                <a:gd name="connsiteY11" fmla="*/ 416457 h 459629"/>
                <a:gd name="connsiteX12" fmla="*/ 2281521 w 3050880"/>
                <a:gd name="connsiteY12" fmla="*/ 444461 h 459629"/>
                <a:gd name="connsiteX13" fmla="*/ 2119622 w 3050880"/>
                <a:gd name="connsiteY13" fmla="*/ 405159 h 459629"/>
                <a:gd name="connsiteX14" fmla="*/ 1908369 w 3050880"/>
                <a:gd name="connsiteY14" fmla="*/ 436612 h 459629"/>
                <a:gd name="connsiteX15" fmla="*/ 1713230 w 3050880"/>
                <a:gd name="connsiteY15" fmla="*/ 384645 h 459629"/>
                <a:gd name="connsiteX16" fmla="*/ 1544431 w 3050880"/>
                <a:gd name="connsiteY16" fmla="*/ 445706 h 459629"/>
                <a:gd name="connsiteX17" fmla="*/ 1174727 w 3050880"/>
                <a:gd name="connsiteY17" fmla="*/ 387675 h 459629"/>
                <a:gd name="connsiteX18" fmla="*/ 914365 w 3050880"/>
                <a:gd name="connsiteY18" fmla="*/ 353274 h 459629"/>
                <a:gd name="connsiteX19" fmla="*/ 438944 w 3050880"/>
                <a:gd name="connsiteY19" fmla="*/ 326729 h 459629"/>
                <a:gd name="connsiteX20" fmla="*/ 247255 w 3050880"/>
                <a:gd name="connsiteY20" fmla="*/ 197134 h 459629"/>
                <a:gd name="connsiteX0" fmla="*/ 0 w 2803625"/>
                <a:gd name="connsiteY0" fmla="*/ 182617 h 445112"/>
                <a:gd name="connsiteX1" fmla="*/ 280996 w 2803625"/>
                <a:gd name="connsiteY1" fmla="*/ 48461 h 445112"/>
                <a:gd name="connsiteX2" fmla="*/ 619426 w 2803625"/>
                <a:gd name="connsiteY2" fmla="*/ 540 h 445112"/>
                <a:gd name="connsiteX3" fmla="*/ 961660 w 2803625"/>
                <a:gd name="connsiteY3" fmla="*/ 113033 h 445112"/>
                <a:gd name="connsiteX4" fmla="*/ 1217799 w 2803625"/>
                <a:gd name="connsiteY4" fmla="*/ 80112 h 445112"/>
                <a:gd name="connsiteX5" fmla="*/ 2317934 w 2803625"/>
                <a:gd name="connsiteY5" fmla="*/ 128100 h 445112"/>
                <a:gd name="connsiteX6" fmla="*/ 2669806 w 2803625"/>
                <a:gd name="connsiteY6" fmla="*/ 137000 h 445112"/>
                <a:gd name="connsiteX7" fmla="*/ 2802931 w 2803625"/>
                <a:gd name="connsiteY7" fmla="*/ 292955 h 445112"/>
                <a:gd name="connsiteX8" fmla="*/ 2726765 w 2803625"/>
                <a:gd name="connsiteY8" fmla="*/ 387077 h 445112"/>
                <a:gd name="connsiteX9" fmla="*/ 2507785 w 2803625"/>
                <a:gd name="connsiteY9" fmla="*/ 444690 h 445112"/>
                <a:gd name="connsiteX10" fmla="*/ 2295700 w 2803625"/>
                <a:gd name="connsiteY10" fmla="*/ 401940 h 445112"/>
                <a:gd name="connsiteX11" fmla="*/ 2034266 w 2803625"/>
                <a:gd name="connsiteY11" fmla="*/ 429944 h 445112"/>
                <a:gd name="connsiteX12" fmla="*/ 1872367 w 2803625"/>
                <a:gd name="connsiteY12" fmla="*/ 390642 h 445112"/>
                <a:gd name="connsiteX13" fmla="*/ 1661114 w 2803625"/>
                <a:gd name="connsiteY13" fmla="*/ 422095 h 445112"/>
                <a:gd name="connsiteX14" fmla="*/ 1465975 w 2803625"/>
                <a:gd name="connsiteY14" fmla="*/ 370128 h 445112"/>
                <a:gd name="connsiteX15" fmla="*/ 1297176 w 2803625"/>
                <a:gd name="connsiteY15" fmla="*/ 431189 h 445112"/>
                <a:gd name="connsiteX16" fmla="*/ 927472 w 2803625"/>
                <a:gd name="connsiteY16" fmla="*/ 373158 h 445112"/>
                <a:gd name="connsiteX17" fmla="*/ 667110 w 2803625"/>
                <a:gd name="connsiteY17" fmla="*/ 338757 h 445112"/>
                <a:gd name="connsiteX18" fmla="*/ 191689 w 2803625"/>
                <a:gd name="connsiteY18" fmla="*/ 312212 h 445112"/>
                <a:gd name="connsiteX19" fmla="*/ 0 w 2803625"/>
                <a:gd name="connsiteY19" fmla="*/ 182617 h 445112"/>
                <a:gd name="connsiteX0" fmla="*/ 0 w 2721038"/>
                <a:gd name="connsiteY0" fmla="*/ 124528 h 445112"/>
                <a:gd name="connsiteX1" fmla="*/ 198409 w 2721038"/>
                <a:gd name="connsiteY1" fmla="*/ 48461 h 445112"/>
                <a:gd name="connsiteX2" fmla="*/ 536839 w 2721038"/>
                <a:gd name="connsiteY2" fmla="*/ 540 h 445112"/>
                <a:gd name="connsiteX3" fmla="*/ 879073 w 2721038"/>
                <a:gd name="connsiteY3" fmla="*/ 113033 h 445112"/>
                <a:gd name="connsiteX4" fmla="*/ 1135212 w 2721038"/>
                <a:gd name="connsiteY4" fmla="*/ 80112 h 445112"/>
                <a:gd name="connsiteX5" fmla="*/ 2235347 w 2721038"/>
                <a:gd name="connsiteY5" fmla="*/ 128100 h 445112"/>
                <a:gd name="connsiteX6" fmla="*/ 2587219 w 2721038"/>
                <a:gd name="connsiteY6" fmla="*/ 137000 h 445112"/>
                <a:gd name="connsiteX7" fmla="*/ 2720344 w 2721038"/>
                <a:gd name="connsiteY7" fmla="*/ 292955 h 445112"/>
                <a:gd name="connsiteX8" fmla="*/ 2644178 w 2721038"/>
                <a:gd name="connsiteY8" fmla="*/ 387077 h 445112"/>
                <a:gd name="connsiteX9" fmla="*/ 2425198 w 2721038"/>
                <a:gd name="connsiteY9" fmla="*/ 444690 h 445112"/>
                <a:gd name="connsiteX10" fmla="*/ 2213113 w 2721038"/>
                <a:gd name="connsiteY10" fmla="*/ 401940 h 445112"/>
                <a:gd name="connsiteX11" fmla="*/ 1951679 w 2721038"/>
                <a:gd name="connsiteY11" fmla="*/ 429944 h 445112"/>
                <a:gd name="connsiteX12" fmla="*/ 1789780 w 2721038"/>
                <a:gd name="connsiteY12" fmla="*/ 390642 h 445112"/>
                <a:gd name="connsiteX13" fmla="*/ 1578527 w 2721038"/>
                <a:gd name="connsiteY13" fmla="*/ 422095 h 445112"/>
                <a:gd name="connsiteX14" fmla="*/ 1383388 w 2721038"/>
                <a:gd name="connsiteY14" fmla="*/ 370128 h 445112"/>
                <a:gd name="connsiteX15" fmla="*/ 1214589 w 2721038"/>
                <a:gd name="connsiteY15" fmla="*/ 431189 h 445112"/>
                <a:gd name="connsiteX16" fmla="*/ 844885 w 2721038"/>
                <a:gd name="connsiteY16" fmla="*/ 373158 h 445112"/>
                <a:gd name="connsiteX17" fmla="*/ 584523 w 2721038"/>
                <a:gd name="connsiteY17" fmla="*/ 338757 h 445112"/>
                <a:gd name="connsiteX18" fmla="*/ 109102 w 2721038"/>
                <a:gd name="connsiteY18" fmla="*/ 312212 h 445112"/>
                <a:gd name="connsiteX19" fmla="*/ 0 w 2721038"/>
                <a:gd name="connsiteY19" fmla="*/ 124528 h 445112"/>
                <a:gd name="connsiteX0" fmla="*/ 23225 w 2635161"/>
                <a:gd name="connsiteY0" fmla="*/ 312212 h 445112"/>
                <a:gd name="connsiteX1" fmla="*/ 112532 w 2635161"/>
                <a:gd name="connsiteY1" fmla="*/ 48461 h 445112"/>
                <a:gd name="connsiteX2" fmla="*/ 450962 w 2635161"/>
                <a:gd name="connsiteY2" fmla="*/ 540 h 445112"/>
                <a:gd name="connsiteX3" fmla="*/ 793196 w 2635161"/>
                <a:gd name="connsiteY3" fmla="*/ 113033 h 445112"/>
                <a:gd name="connsiteX4" fmla="*/ 1049335 w 2635161"/>
                <a:gd name="connsiteY4" fmla="*/ 80112 h 445112"/>
                <a:gd name="connsiteX5" fmla="*/ 2149470 w 2635161"/>
                <a:gd name="connsiteY5" fmla="*/ 128100 h 445112"/>
                <a:gd name="connsiteX6" fmla="*/ 2501342 w 2635161"/>
                <a:gd name="connsiteY6" fmla="*/ 137000 h 445112"/>
                <a:gd name="connsiteX7" fmla="*/ 2634467 w 2635161"/>
                <a:gd name="connsiteY7" fmla="*/ 292955 h 445112"/>
                <a:gd name="connsiteX8" fmla="*/ 2558301 w 2635161"/>
                <a:gd name="connsiteY8" fmla="*/ 387077 h 445112"/>
                <a:gd name="connsiteX9" fmla="*/ 2339321 w 2635161"/>
                <a:gd name="connsiteY9" fmla="*/ 444690 h 445112"/>
                <a:gd name="connsiteX10" fmla="*/ 2127236 w 2635161"/>
                <a:gd name="connsiteY10" fmla="*/ 401940 h 445112"/>
                <a:gd name="connsiteX11" fmla="*/ 1865802 w 2635161"/>
                <a:gd name="connsiteY11" fmla="*/ 429944 h 445112"/>
                <a:gd name="connsiteX12" fmla="*/ 1703903 w 2635161"/>
                <a:gd name="connsiteY12" fmla="*/ 390642 h 445112"/>
                <a:gd name="connsiteX13" fmla="*/ 1492650 w 2635161"/>
                <a:gd name="connsiteY13" fmla="*/ 422095 h 445112"/>
                <a:gd name="connsiteX14" fmla="*/ 1297511 w 2635161"/>
                <a:gd name="connsiteY14" fmla="*/ 370128 h 445112"/>
                <a:gd name="connsiteX15" fmla="*/ 1128712 w 2635161"/>
                <a:gd name="connsiteY15" fmla="*/ 431189 h 445112"/>
                <a:gd name="connsiteX16" fmla="*/ 759008 w 2635161"/>
                <a:gd name="connsiteY16" fmla="*/ 373158 h 445112"/>
                <a:gd name="connsiteX17" fmla="*/ 498646 w 2635161"/>
                <a:gd name="connsiteY17" fmla="*/ 338757 h 445112"/>
                <a:gd name="connsiteX18" fmla="*/ 23225 w 2635161"/>
                <a:gd name="connsiteY18" fmla="*/ 312212 h 445112"/>
                <a:gd name="connsiteX0" fmla="*/ 16210 w 2628146"/>
                <a:gd name="connsiteY0" fmla="*/ 312212 h 445112"/>
                <a:gd name="connsiteX1" fmla="*/ 166400 w 2628146"/>
                <a:gd name="connsiteY1" fmla="*/ 111962 h 445112"/>
                <a:gd name="connsiteX2" fmla="*/ 443947 w 2628146"/>
                <a:gd name="connsiteY2" fmla="*/ 540 h 445112"/>
                <a:gd name="connsiteX3" fmla="*/ 786181 w 2628146"/>
                <a:gd name="connsiteY3" fmla="*/ 113033 h 445112"/>
                <a:gd name="connsiteX4" fmla="*/ 1042320 w 2628146"/>
                <a:gd name="connsiteY4" fmla="*/ 80112 h 445112"/>
                <a:gd name="connsiteX5" fmla="*/ 2142455 w 2628146"/>
                <a:gd name="connsiteY5" fmla="*/ 128100 h 445112"/>
                <a:gd name="connsiteX6" fmla="*/ 2494327 w 2628146"/>
                <a:gd name="connsiteY6" fmla="*/ 137000 h 445112"/>
                <a:gd name="connsiteX7" fmla="*/ 2627452 w 2628146"/>
                <a:gd name="connsiteY7" fmla="*/ 292955 h 445112"/>
                <a:gd name="connsiteX8" fmla="*/ 2551286 w 2628146"/>
                <a:gd name="connsiteY8" fmla="*/ 387077 h 445112"/>
                <a:gd name="connsiteX9" fmla="*/ 2332306 w 2628146"/>
                <a:gd name="connsiteY9" fmla="*/ 444690 h 445112"/>
                <a:gd name="connsiteX10" fmla="*/ 2120221 w 2628146"/>
                <a:gd name="connsiteY10" fmla="*/ 401940 h 445112"/>
                <a:gd name="connsiteX11" fmla="*/ 1858787 w 2628146"/>
                <a:gd name="connsiteY11" fmla="*/ 429944 h 445112"/>
                <a:gd name="connsiteX12" fmla="*/ 1696888 w 2628146"/>
                <a:gd name="connsiteY12" fmla="*/ 390642 h 445112"/>
                <a:gd name="connsiteX13" fmla="*/ 1485635 w 2628146"/>
                <a:gd name="connsiteY13" fmla="*/ 422095 h 445112"/>
                <a:gd name="connsiteX14" fmla="*/ 1290496 w 2628146"/>
                <a:gd name="connsiteY14" fmla="*/ 370128 h 445112"/>
                <a:gd name="connsiteX15" fmla="*/ 1121697 w 2628146"/>
                <a:gd name="connsiteY15" fmla="*/ 431189 h 445112"/>
                <a:gd name="connsiteX16" fmla="*/ 751993 w 2628146"/>
                <a:gd name="connsiteY16" fmla="*/ 373158 h 445112"/>
                <a:gd name="connsiteX17" fmla="*/ 491631 w 2628146"/>
                <a:gd name="connsiteY17" fmla="*/ 338757 h 445112"/>
                <a:gd name="connsiteX18" fmla="*/ 16210 w 2628146"/>
                <a:gd name="connsiteY18" fmla="*/ 312212 h 445112"/>
                <a:gd name="connsiteX0" fmla="*/ 16210 w 2628146"/>
                <a:gd name="connsiteY0" fmla="*/ 312212 h 445112"/>
                <a:gd name="connsiteX1" fmla="*/ 166400 w 2628146"/>
                <a:gd name="connsiteY1" fmla="*/ 111962 h 445112"/>
                <a:gd name="connsiteX2" fmla="*/ 443947 w 2628146"/>
                <a:gd name="connsiteY2" fmla="*/ 540 h 445112"/>
                <a:gd name="connsiteX3" fmla="*/ 786181 w 2628146"/>
                <a:gd name="connsiteY3" fmla="*/ 113033 h 445112"/>
                <a:gd name="connsiteX4" fmla="*/ 1042320 w 2628146"/>
                <a:gd name="connsiteY4" fmla="*/ 80112 h 445112"/>
                <a:gd name="connsiteX5" fmla="*/ 2142455 w 2628146"/>
                <a:gd name="connsiteY5" fmla="*/ 128100 h 445112"/>
                <a:gd name="connsiteX6" fmla="*/ 2494327 w 2628146"/>
                <a:gd name="connsiteY6" fmla="*/ 137000 h 445112"/>
                <a:gd name="connsiteX7" fmla="*/ 2627452 w 2628146"/>
                <a:gd name="connsiteY7" fmla="*/ 292955 h 445112"/>
                <a:gd name="connsiteX8" fmla="*/ 2551286 w 2628146"/>
                <a:gd name="connsiteY8" fmla="*/ 387077 h 445112"/>
                <a:gd name="connsiteX9" fmla="*/ 2332306 w 2628146"/>
                <a:gd name="connsiteY9" fmla="*/ 444690 h 445112"/>
                <a:gd name="connsiteX10" fmla="*/ 2120221 w 2628146"/>
                <a:gd name="connsiteY10" fmla="*/ 401940 h 445112"/>
                <a:gd name="connsiteX11" fmla="*/ 1858787 w 2628146"/>
                <a:gd name="connsiteY11" fmla="*/ 429944 h 445112"/>
                <a:gd name="connsiteX12" fmla="*/ 1696888 w 2628146"/>
                <a:gd name="connsiteY12" fmla="*/ 390642 h 445112"/>
                <a:gd name="connsiteX13" fmla="*/ 1485635 w 2628146"/>
                <a:gd name="connsiteY13" fmla="*/ 422095 h 445112"/>
                <a:gd name="connsiteX14" fmla="*/ 1290496 w 2628146"/>
                <a:gd name="connsiteY14" fmla="*/ 370128 h 445112"/>
                <a:gd name="connsiteX15" fmla="*/ 1121697 w 2628146"/>
                <a:gd name="connsiteY15" fmla="*/ 431189 h 445112"/>
                <a:gd name="connsiteX16" fmla="*/ 751993 w 2628146"/>
                <a:gd name="connsiteY16" fmla="*/ 373158 h 445112"/>
                <a:gd name="connsiteX17" fmla="*/ 491631 w 2628146"/>
                <a:gd name="connsiteY17" fmla="*/ 338757 h 445112"/>
                <a:gd name="connsiteX18" fmla="*/ 16210 w 2628146"/>
                <a:gd name="connsiteY18" fmla="*/ 312212 h 445112"/>
                <a:gd name="connsiteX0" fmla="*/ 25647 w 2637583"/>
                <a:gd name="connsiteY0" fmla="*/ 312212 h 445112"/>
                <a:gd name="connsiteX1" fmla="*/ 175837 w 2637583"/>
                <a:gd name="connsiteY1" fmla="*/ 111962 h 445112"/>
                <a:gd name="connsiteX2" fmla="*/ 453384 w 2637583"/>
                <a:gd name="connsiteY2" fmla="*/ 540 h 445112"/>
                <a:gd name="connsiteX3" fmla="*/ 795618 w 2637583"/>
                <a:gd name="connsiteY3" fmla="*/ 113033 h 445112"/>
                <a:gd name="connsiteX4" fmla="*/ 1051757 w 2637583"/>
                <a:gd name="connsiteY4" fmla="*/ 80112 h 445112"/>
                <a:gd name="connsiteX5" fmla="*/ 2151892 w 2637583"/>
                <a:gd name="connsiteY5" fmla="*/ 128100 h 445112"/>
                <a:gd name="connsiteX6" fmla="*/ 2503764 w 2637583"/>
                <a:gd name="connsiteY6" fmla="*/ 137000 h 445112"/>
                <a:gd name="connsiteX7" fmla="*/ 2636889 w 2637583"/>
                <a:gd name="connsiteY7" fmla="*/ 292955 h 445112"/>
                <a:gd name="connsiteX8" fmla="*/ 2560723 w 2637583"/>
                <a:gd name="connsiteY8" fmla="*/ 387077 h 445112"/>
                <a:gd name="connsiteX9" fmla="*/ 2341743 w 2637583"/>
                <a:gd name="connsiteY9" fmla="*/ 444690 h 445112"/>
                <a:gd name="connsiteX10" fmla="*/ 2129658 w 2637583"/>
                <a:gd name="connsiteY10" fmla="*/ 401940 h 445112"/>
                <a:gd name="connsiteX11" fmla="*/ 1868224 w 2637583"/>
                <a:gd name="connsiteY11" fmla="*/ 429944 h 445112"/>
                <a:gd name="connsiteX12" fmla="*/ 1706325 w 2637583"/>
                <a:gd name="connsiteY12" fmla="*/ 390642 h 445112"/>
                <a:gd name="connsiteX13" fmla="*/ 1495072 w 2637583"/>
                <a:gd name="connsiteY13" fmla="*/ 422095 h 445112"/>
                <a:gd name="connsiteX14" fmla="*/ 1299933 w 2637583"/>
                <a:gd name="connsiteY14" fmla="*/ 370128 h 445112"/>
                <a:gd name="connsiteX15" fmla="*/ 1131134 w 2637583"/>
                <a:gd name="connsiteY15" fmla="*/ 431189 h 445112"/>
                <a:gd name="connsiteX16" fmla="*/ 761430 w 2637583"/>
                <a:gd name="connsiteY16" fmla="*/ 373158 h 445112"/>
                <a:gd name="connsiteX17" fmla="*/ 501068 w 2637583"/>
                <a:gd name="connsiteY17" fmla="*/ 338757 h 445112"/>
                <a:gd name="connsiteX18" fmla="*/ 25647 w 2637583"/>
                <a:gd name="connsiteY18" fmla="*/ 312212 h 445112"/>
                <a:gd name="connsiteX0" fmla="*/ 43581 w 2655517"/>
                <a:gd name="connsiteY0" fmla="*/ 312212 h 445112"/>
                <a:gd name="connsiteX1" fmla="*/ 125988 w 2655517"/>
                <a:gd name="connsiteY1" fmla="*/ 148825 h 445112"/>
                <a:gd name="connsiteX2" fmla="*/ 471318 w 2655517"/>
                <a:gd name="connsiteY2" fmla="*/ 540 h 445112"/>
                <a:gd name="connsiteX3" fmla="*/ 813552 w 2655517"/>
                <a:gd name="connsiteY3" fmla="*/ 113033 h 445112"/>
                <a:gd name="connsiteX4" fmla="*/ 1069691 w 2655517"/>
                <a:gd name="connsiteY4" fmla="*/ 80112 h 445112"/>
                <a:gd name="connsiteX5" fmla="*/ 2169826 w 2655517"/>
                <a:gd name="connsiteY5" fmla="*/ 128100 h 445112"/>
                <a:gd name="connsiteX6" fmla="*/ 2521698 w 2655517"/>
                <a:gd name="connsiteY6" fmla="*/ 137000 h 445112"/>
                <a:gd name="connsiteX7" fmla="*/ 2654823 w 2655517"/>
                <a:gd name="connsiteY7" fmla="*/ 292955 h 445112"/>
                <a:gd name="connsiteX8" fmla="*/ 2578657 w 2655517"/>
                <a:gd name="connsiteY8" fmla="*/ 387077 h 445112"/>
                <a:gd name="connsiteX9" fmla="*/ 2359677 w 2655517"/>
                <a:gd name="connsiteY9" fmla="*/ 444690 h 445112"/>
                <a:gd name="connsiteX10" fmla="*/ 2147592 w 2655517"/>
                <a:gd name="connsiteY10" fmla="*/ 401940 h 445112"/>
                <a:gd name="connsiteX11" fmla="*/ 1886158 w 2655517"/>
                <a:gd name="connsiteY11" fmla="*/ 429944 h 445112"/>
                <a:gd name="connsiteX12" fmla="*/ 1724259 w 2655517"/>
                <a:gd name="connsiteY12" fmla="*/ 390642 h 445112"/>
                <a:gd name="connsiteX13" fmla="*/ 1513006 w 2655517"/>
                <a:gd name="connsiteY13" fmla="*/ 422095 h 445112"/>
                <a:gd name="connsiteX14" fmla="*/ 1317867 w 2655517"/>
                <a:gd name="connsiteY14" fmla="*/ 370128 h 445112"/>
                <a:gd name="connsiteX15" fmla="*/ 1149068 w 2655517"/>
                <a:gd name="connsiteY15" fmla="*/ 431189 h 445112"/>
                <a:gd name="connsiteX16" fmla="*/ 779364 w 2655517"/>
                <a:gd name="connsiteY16" fmla="*/ 373158 h 445112"/>
                <a:gd name="connsiteX17" fmla="*/ 519002 w 2655517"/>
                <a:gd name="connsiteY17" fmla="*/ 338757 h 445112"/>
                <a:gd name="connsiteX18" fmla="*/ 43581 w 2655517"/>
                <a:gd name="connsiteY18" fmla="*/ 312212 h 445112"/>
                <a:gd name="connsiteX0" fmla="*/ 447445 w 3059381"/>
                <a:gd name="connsiteY0" fmla="*/ 319677 h 452577"/>
                <a:gd name="connsiteX1" fmla="*/ 29341 w 3059381"/>
                <a:gd name="connsiteY1" fmla="*/ 59611 h 452577"/>
                <a:gd name="connsiteX2" fmla="*/ 875182 w 3059381"/>
                <a:gd name="connsiteY2" fmla="*/ 8005 h 452577"/>
                <a:gd name="connsiteX3" fmla="*/ 1217416 w 3059381"/>
                <a:gd name="connsiteY3" fmla="*/ 120498 h 452577"/>
                <a:gd name="connsiteX4" fmla="*/ 1473555 w 3059381"/>
                <a:gd name="connsiteY4" fmla="*/ 87577 h 452577"/>
                <a:gd name="connsiteX5" fmla="*/ 2573690 w 3059381"/>
                <a:gd name="connsiteY5" fmla="*/ 135565 h 452577"/>
                <a:gd name="connsiteX6" fmla="*/ 2925562 w 3059381"/>
                <a:gd name="connsiteY6" fmla="*/ 144465 h 452577"/>
                <a:gd name="connsiteX7" fmla="*/ 3058687 w 3059381"/>
                <a:gd name="connsiteY7" fmla="*/ 300420 h 452577"/>
                <a:gd name="connsiteX8" fmla="*/ 2982521 w 3059381"/>
                <a:gd name="connsiteY8" fmla="*/ 394542 h 452577"/>
                <a:gd name="connsiteX9" fmla="*/ 2763541 w 3059381"/>
                <a:gd name="connsiteY9" fmla="*/ 452155 h 452577"/>
                <a:gd name="connsiteX10" fmla="*/ 2551456 w 3059381"/>
                <a:gd name="connsiteY10" fmla="*/ 409405 h 452577"/>
                <a:gd name="connsiteX11" fmla="*/ 2290022 w 3059381"/>
                <a:gd name="connsiteY11" fmla="*/ 437409 h 452577"/>
                <a:gd name="connsiteX12" fmla="*/ 2128123 w 3059381"/>
                <a:gd name="connsiteY12" fmla="*/ 398107 h 452577"/>
                <a:gd name="connsiteX13" fmla="*/ 1916870 w 3059381"/>
                <a:gd name="connsiteY13" fmla="*/ 429560 h 452577"/>
                <a:gd name="connsiteX14" fmla="*/ 1721731 w 3059381"/>
                <a:gd name="connsiteY14" fmla="*/ 377593 h 452577"/>
                <a:gd name="connsiteX15" fmla="*/ 1552932 w 3059381"/>
                <a:gd name="connsiteY15" fmla="*/ 438654 h 452577"/>
                <a:gd name="connsiteX16" fmla="*/ 1183228 w 3059381"/>
                <a:gd name="connsiteY16" fmla="*/ 380623 h 452577"/>
                <a:gd name="connsiteX17" fmla="*/ 922866 w 3059381"/>
                <a:gd name="connsiteY17" fmla="*/ 346222 h 452577"/>
                <a:gd name="connsiteX18" fmla="*/ 447445 w 3059381"/>
                <a:gd name="connsiteY18" fmla="*/ 319677 h 452577"/>
                <a:gd name="connsiteX0" fmla="*/ 492818 w 3104754"/>
                <a:gd name="connsiteY0" fmla="*/ 319677 h 452577"/>
                <a:gd name="connsiteX1" fmla="*/ 72407 w 3104754"/>
                <a:gd name="connsiteY1" fmla="*/ 188695 h 452577"/>
                <a:gd name="connsiteX2" fmla="*/ 74714 w 3104754"/>
                <a:gd name="connsiteY2" fmla="*/ 59611 h 452577"/>
                <a:gd name="connsiteX3" fmla="*/ 920555 w 3104754"/>
                <a:gd name="connsiteY3" fmla="*/ 8005 h 452577"/>
                <a:gd name="connsiteX4" fmla="*/ 1262789 w 3104754"/>
                <a:gd name="connsiteY4" fmla="*/ 120498 h 452577"/>
                <a:gd name="connsiteX5" fmla="*/ 1518928 w 3104754"/>
                <a:gd name="connsiteY5" fmla="*/ 87577 h 452577"/>
                <a:gd name="connsiteX6" fmla="*/ 2619063 w 3104754"/>
                <a:gd name="connsiteY6" fmla="*/ 135565 h 452577"/>
                <a:gd name="connsiteX7" fmla="*/ 2970935 w 3104754"/>
                <a:gd name="connsiteY7" fmla="*/ 144465 h 452577"/>
                <a:gd name="connsiteX8" fmla="*/ 3104060 w 3104754"/>
                <a:gd name="connsiteY8" fmla="*/ 300420 h 452577"/>
                <a:gd name="connsiteX9" fmla="*/ 3027894 w 3104754"/>
                <a:gd name="connsiteY9" fmla="*/ 394542 h 452577"/>
                <a:gd name="connsiteX10" fmla="*/ 2808914 w 3104754"/>
                <a:gd name="connsiteY10" fmla="*/ 452155 h 452577"/>
                <a:gd name="connsiteX11" fmla="*/ 2596829 w 3104754"/>
                <a:gd name="connsiteY11" fmla="*/ 409405 h 452577"/>
                <a:gd name="connsiteX12" fmla="*/ 2335395 w 3104754"/>
                <a:gd name="connsiteY12" fmla="*/ 437409 h 452577"/>
                <a:gd name="connsiteX13" fmla="*/ 2173496 w 3104754"/>
                <a:gd name="connsiteY13" fmla="*/ 398107 h 452577"/>
                <a:gd name="connsiteX14" fmla="*/ 1962243 w 3104754"/>
                <a:gd name="connsiteY14" fmla="*/ 429560 h 452577"/>
                <a:gd name="connsiteX15" fmla="*/ 1767104 w 3104754"/>
                <a:gd name="connsiteY15" fmla="*/ 377593 h 452577"/>
                <a:gd name="connsiteX16" fmla="*/ 1598305 w 3104754"/>
                <a:gd name="connsiteY16" fmla="*/ 438654 h 452577"/>
                <a:gd name="connsiteX17" fmla="*/ 1228601 w 3104754"/>
                <a:gd name="connsiteY17" fmla="*/ 380623 h 452577"/>
                <a:gd name="connsiteX18" fmla="*/ 968239 w 3104754"/>
                <a:gd name="connsiteY18" fmla="*/ 346222 h 452577"/>
                <a:gd name="connsiteX19" fmla="*/ 492818 w 3104754"/>
                <a:gd name="connsiteY19" fmla="*/ 319677 h 452577"/>
                <a:gd name="connsiteX0" fmla="*/ 446419 w 3058355"/>
                <a:gd name="connsiteY0" fmla="*/ 365205 h 498105"/>
                <a:gd name="connsiteX1" fmla="*/ 26008 w 3058355"/>
                <a:gd name="connsiteY1" fmla="*/ 234223 h 498105"/>
                <a:gd name="connsiteX2" fmla="*/ 158942 w 3058355"/>
                <a:gd name="connsiteY2" fmla="*/ 38488 h 498105"/>
                <a:gd name="connsiteX3" fmla="*/ 874156 w 3058355"/>
                <a:gd name="connsiteY3" fmla="*/ 53533 h 498105"/>
                <a:gd name="connsiteX4" fmla="*/ 1216390 w 3058355"/>
                <a:gd name="connsiteY4" fmla="*/ 166026 h 498105"/>
                <a:gd name="connsiteX5" fmla="*/ 1472529 w 3058355"/>
                <a:gd name="connsiteY5" fmla="*/ 133105 h 498105"/>
                <a:gd name="connsiteX6" fmla="*/ 2572664 w 3058355"/>
                <a:gd name="connsiteY6" fmla="*/ 181093 h 498105"/>
                <a:gd name="connsiteX7" fmla="*/ 2924536 w 3058355"/>
                <a:gd name="connsiteY7" fmla="*/ 189993 h 498105"/>
                <a:gd name="connsiteX8" fmla="*/ 3057661 w 3058355"/>
                <a:gd name="connsiteY8" fmla="*/ 345948 h 498105"/>
                <a:gd name="connsiteX9" fmla="*/ 2981495 w 3058355"/>
                <a:gd name="connsiteY9" fmla="*/ 440070 h 498105"/>
                <a:gd name="connsiteX10" fmla="*/ 2762515 w 3058355"/>
                <a:gd name="connsiteY10" fmla="*/ 497683 h 498105"/>
                <a:gd name="connsiteX11" fmla="*/ 2550430 w 3058355"/>
                <a:gd name="connsiteY11" fmla="*/ 454933 h 498105"/>
                <a:gd name="connsiteX12" fmla="*/ 2288996 w 3058355"/>
                <a:gd name="connsiteY12" fmla="*/ 482937 h 498105"/>
                <a:gd name="connsiteX13" fmla="*/ 2127097 w 3058355"/>
                <a:gd name="connsiteY13" fmla="*/ 443635 h 498105"/>
                <a:gd name="connsiteX14" fmla="*/ 1915844 w 3058355"/>
                <a:gd name="connsiteY14" fmla="*/ 475088 h 498105"/>
                <a:gd name="connsiteX15" fmla="*/ 1720705 w 3058355"/>
                <a:gd name="connsiteY15" fmla="*/ 423121 h 498105"/>
                <a:gd name="connsiteX16" fmla="*/ 1551906 w 3058355"/>
                <a:gd name="connsiteY16" fmla="*/ 484182 h 498105"/>
                <a:gd name="connsiteX17" fmla="*/ 1182202 w 3058355"/>
                <a:gd name="connsiteY17" fmla="*/ 426151 h 498105"/>
                <a:gd name="connsiteX18" fmla="*/ 921840 w 3058355"/>
                <a:gd name="connsiteY18" fmla="*/ 391750 h 498105"/>
                <a:gd name="connsiteX19" fmla="*/ 446419 w 3058355"/>
                <a:gd name="connsiteY19" fmla="*/ 365205 h 498105"/>
                <a:gd name="connsiteX0" fmla="*/ 446419 w 3062992"/>
                <a:gd name="connsiteY0" fmla="*/ 365205 h 501441"/>
                <a:gd name="connsiteX1" fmla="*/ 26008 w 3062992"/>
                <a:gd name="connsiteY1" fmla="*/ 234223 h 501441"/>
                <a:gd name="connsiteX2" fmla="*/ 158942 w 3062992"/>
                <a:gd name="connsiteY2" fmla="*/ 38488 h 501441"/>
                <a:gd name="connsiteX3" fmla="*/ 874156 w 3062992"/>
                <a:gd name="connsiteY3" fmla="*/ 53533 h 501441"/>
                <a:gd name="connsiteX4" fmla="*/ 1216390 w 3062992"/>
                <a:gd name="connsiteY4" fmla="*/ 166026 h 501441"/>
                <a:gd name="connsiteX5" fmla="*/ 1472529 w 3062992"/>
                <a:gd name="connsiteY5" fmla="*/ 133105 h 501441"/>
                <a:gd name="connsiteX6" fmla="*/ 2572664 w 3062992"/>
                <a:gd name="connsiteY6" fmla="*/ 181093 h 501441"/>
                <a:gd name="connsiteX7" fmla="*/ 2924536 w 3062992"/>
                <a:gd name="connsiteY7" fmla="*/ 189993 h 501441"/>
                <a:gd name="connsiteX8" fmla="*/ 3057661 w 3062992"/>
                <a:gd name="connsiteY8" fmla="*/ 345948 h 501441"/>
                <a:gd name="connsiteX9" fmla="*/ 2762515 w 3062992"/>
                <a:gd name="connsiteY9" fmla="*/ 497683 h 501441"/>
                <a:gd name="connsiteX10" fmla="*/ 2550430 w 3062992"/>
                <a:gd name="connsiteY10" fmla="*/ 454933 h 501441"/>
                <a:gd name="connsiteX11" fmla="*/ 2288996 w 3062992"/>
                <a:gd name="connsiteY11" fmla="*/ 482937 h 501441"/>
                <a:gd name="connsiteX12" fmla="*/ 2127097 w 3062992"/>
                <a:gd name="connsiteY12" fmla="*/ 443635 h 501441"/>
                <a:gd name="connsiteX13" fmla="*/ 1915844 w 3062992"/>
                <a:gd name="connsiteY13" fmla="*/ 475088 h 501441"/>
                <a:gd name="connsiteX14" fmla="*/ 1720705 w 3062992"/>
                <a:gd name="connsiteY14" fmla="*/ 423121 h 501441"/>
                <a:gd name="connsiteX15" fmla="*/ 1551906 w 3062992"/>
                <a:gd name="connsiteY15" fmla="*/ 484182 h 501441"/>
                <a:gd name="connsiteX16" fmla="*/ 1182202 w 3062992"/>
                <a:gd name="connsiteY16" fmla="*/ 426151 h 501441"/>
                <a:gd name="connsiteX17" fmla="*/ 921840 w 3062992"/>
                <a:gd name="connsiteY17" fmla="*/ 391750 h 501441"/>
                <a:gd name="connsiteX18" fmla="*/ 446419 w 3062992"/>
                <a:gd name="connsiteY18" fmla="*/ 365205 h 501441"/>
                <a:gd name="connsiteX0" fmla="*/ 446419 w 3061745"/>
                <a:gd name="connsiteY0" fmla="*/ 365205 h 501441"/>
                <a:gd name="connsiteX1" fmla="*/ 26008 w 3061745"/>
                <a:gd name="connsiteY1" fmla="*/ 234223 h 501441"/>
                <a:gd name="connsiteX2" fmla="*/ 158942 w 3061745"/>
                <a:gd name="connsiteY2" fmla="*/ 38488 h 501441"/>
                <a:gd name="connsiteX3" fmla="*/ 874156 w 3061745"/>
                <a:gd name="connsiteY3" fmla="*/ 53533 h 501441"/>
                <a:gd name="connsiteX4" fmla="*/ 1216390 w 3061745"/>
                <a:gd name="connsiteY4" fmla="*/ 166026 h 501441"/>
                <a:gd name="connsiteX5" fmla="*/ 1472529 w 3061745"/>
                <a:gd name="connsiteY5" fmla="*/ 133105 h 501441"/>
                <a:gd name="connsiteX6" fmla="*/ 2572664 w 3061745"/>
                <a:gd name="connsiteY6" fmla="*/ 181093 h 501441"/>
                <a:gd name="connsiteX7" fmla="*/ 2892131 w 3061745"/>
                <a:gd name="connsiteY7" fmla="*/ 251531 h 501441"/>
                <a:gd name="connsiteX8" fmla="*/ 3057661 w 3061745"/>
                <a:gd name="connsiteY8" fmla="*/ 345948 h 501441"/>
                <a:gd name="connsiteX9" fmla="*/ 2762515 w 3061745"/>
                <a:gd name="connsiteY9" fmla="*/ 497683 h 501441"/>
                <a:gd name="connsiteX10" fmla="*/ 2550430 w 3061745"/>
                <a:gd name="connsiteY10" fmla="*/ 454933 h 501441"/>
                <a:gd name="connsiteX11" fmla="*/ 2288996 w 3061745"/>
                <a:gd name="connsiteY11" fmla="*/ 482937 h 501441"/>
                <a:gd name="connsiteX12" fmla="*/ 2127097 w 3061745"/>
                <a:gd name="connsiteY12" fmla="*/ 443635 h 501441"/>
                <a:gd name="connsiteX13" fmla="*/ 1915844 w 3061745"/>
                <a:gd name="connsiteY13" fmla="*/ 475088 h 501441"/>
                <a:gd name="connsiteX14" fmla="*/ 1720705 w 3061745"/>
                <a:gd name="connsiteY14" fmla="*/ 423121 h 501441"/>
                <a:gd name="connsiteX15" fmla="*/ 1551906 w 3061745"/>
                <a:gd name="connsiteY15" fmla="*/ 484182 h 501441"/>
                <a:gd name="connsiteX16" fmla="*/ 1182202 w 3061745"/>
                <a:gd name="connsiteY16" fmla="*/ 426151 h 501441"/>
                <a:gd name="connsiteX17" fmla="*/ 921840 w 3061745"/>
                <a:gd name="connsiteY17" fmla="*/ 391750 h 501441"/>
                <a:gd name="connsiteX18" fmla="*/ 446419 w 3061745"/>
                <a:gd name="connsiteY18" fmla="*/ 365205 h 501441"/>
                <a:gd name="connsiteX0" fmla="*/ 446419 w 3061745"/>
                <a:gd name="connsiteY0" fmla="*/ 365205 h 501441"/>
                <a:gd name="connsiteX1" fmla="*/ 26008 w 3061745"/>
                <a:gd name="connsiteY1" fmla="*/ 234223 h 501441"/>
                <a:gd name="connsiteX2" fmla="*/ 158942 w 3061745"/>
                <a:gd name="connsiteY2" fmla="*/ 38488 h 501441"/>
                <a:gd name="connsiteX3" fmla="*/ 874156 w 3061745"/>
                <a:gd name="connsiteY3" fmla="*/ 53533 h 501441"/>
                <a:gd name="connsiteX4" fmla="*/ 1216390 w 3061745"/>
                <a:gd name="connsiteY4" fmla="*/ 166026 h 501441"/>
                <a:gd name="connsiteX5" fmla="*/ 1472529 w 3061745"/>
                <a:gd name="connsiteY5" fmla="*/ 133105 h 501441"/>
                <a:gd name="connsiteX6" fmla="*/ 2540260 w 3061745"/>
                <a:gd name="connsiteY6" fmla="*/ 242632 h 501441"/>
                <a:gd name="connsiteX7" fmla="*/ 2892131 w 3061745"/>
                <a:gd name="connsiteY7" fmla="*/ 251531 h 501441"/>
                <a:gd name="connsiteX8" fmla="*/ 3057661 w 3061745"/>
                <a:gd name="connsiteY8" fmla="*/ 345948 h 501441"/>
                <a:gd name="connsiteX9" fmla="*/ 2762515 w 3061745"/>
                <a:gd name="connsiteY9" fmla="*/ 497683 h 501441"/>
                <a:gd name="connsiteX10" fmla="*/ 2550430 w 3061745"/>
                <a:gd name="connsiteY10" fmla="*/ 454933 h 501441"/>
                <a:gd name="connsiteX11" fmla="*/ 2288996 w 3061745"/>
                <a:gd name="connsiteY11" fmla="*/ 482937 h 501441"/>
                <a:gd name="connsiteX12" fmla="*/ 2127097 w 3061745"/>
                <a:gd name="connsiteY12" fmla="*/ 443635 h 501441"/>
                <a:gd name="connsiteX13" fmla="*/ 1915844 w 3061745"/>
                <a:gd name="connsiteY13" fmla="*/ 475088 h 501441"/>
                <a:gd name="connsiteX14" fmla="*/ 1720705 w 3061745"/>
                <a:gd name="connsiteY14" fmla="*/ 423121 h 501441"/>
                <a:gd name="connsiteX15" fmla="*/ 1551906 w 3061745"/>
                <a:gd name="connsiteY15" fmla="*/ 484182 h 501441"/>
                <a:gd name="connsiteX16" fmla="*/ 1182202 w 3061745"/>
                <a:gd name="connsiteY16" fmla="*/ 426151 h 501441"/>
                <a:gd name="connsiteX17" fmla="*/ 921840 w 3061745"/>
                <a:gd name="connsiteY17" fmla="*/ 391750 h 501441"/>
                <a:gd name="connsiteX18" fmla="*/ 446419 w 3061745"/>
                <a:gd name="connsiteY18" fmla="*/ 365205 h 501441"/>
                <a:gd name="connsiteX0" fmla="*/ 446419 w 3061745"/>
                <a:gd name="connsiteY0" fmla="*/ 365205 h 501441"/>
                <a:gd name="connsiteX1" fmla="*/ 26008 w 3061745"/>
                <a:gd name="connsiteY1" fmla="*/ 234223 h 501441"/>
                <a:gd name="connsiteX2" fmla="*/ 158942 w 3061745"/>
                <a:gd name="connsiteY2" fmla="*/ 38488 h 501441"/>
                <a:gd name="connsiteX3" fmla="*/ 874156 w 3061745"/>
                <a:gd name="connsiteY3" fmla="*/ 53533 h 501441"/>
                <a:gd name="connsiteX4" fmla="*/ 1216390 w 3061745"/>
                <a:gd name="connsiteY4" fmla="*/ 166026 h 501441"/>
                <a:gd name="connsiteX5" fmla="*/ 1539834 w 3061745"/>
                <a:gd name="connsiteY5" fmla="*/ 232636 h 501441"/>
                <a:gd name="connsiteX6" fmla="*/ 2540260 w 3061745"/>
                <a:gd name="connsiteY6" fmla="*/ 242632 h 501441"/>
                <a:gd name="connsiteX7" fmla="*/ 2892131 w 3061745"/>
                <a:gd name="connsiteY7" fmla="*/ 251531 h 501441"/>
                <a:gd name="connsiteX8" fmla="*/ 3057661 w 3061745"/>
                <a:gd name="connsiteY8" fmla="*/ 345948 h 501441"/>
                <a:gd name="connsiteX9" fmla="*/ 2762515 w 3061745"/>
                <a:gd name="connsiteY9" fmla="*/ 497683 h 501441"/>
                <a:gd name="connsiteX10" fmla="*/ 2550430 w 3061745"/>
                <a:gd name="connsiteY10" fmla="*/ 454933 h 501441"/>
                <a:gd name="connsiteX11" fmla="*/ 2288996 w 3061745"/>
                <a:gd name="connsiteY11" fmla="*/ 482937 h 501441"/>
                <a:gd name="connsiteX12" fmla="*/ 2127097 w 3061745"/>
                <a:gd name="connsiteY12" fmla="*/ 443635 h 501441"/>
                <a:gd name="connsiteX13" fmla="*/ 1915844 w 3061745"/>
                <a:gd name="connsiteY13" fmla="*/ 475088 h 501441"/>
                <a:gd name="connsiteX14" fmla="*/ 1720705 w 3061745"/>
                <a:gd name="connsiteY14" fmla="*/ 423121 h 501441"/>
                <a:gd name="connsiteX15" fmla="*/ 1551906 w 3061745"/>
                <a:gd name="connsiteY15" fmla="*/ 484182 h 501441"/>
                <a:gd name="connsiteX16" fmla="*/ 1182202 w 3061745"/>
                <a:gd name="connsiteY16" fmla="*/ 426151 h 501441"/>
                <a:gd name="connsiteX17" fmla="*/ 921840 w 3061745"/>
                <a:gd name="connsiteY17" fmla="*/ 391750 h 501441"/>
                <a:gd name="connsiteX18" fmla="*/ 446419 w 3061745"/>
                <a:gd name="connsiteY18" fmla="*/ 365205 h 501441"/>
                <a:gd name="connsiteX0" fmla="*/ 446419 w 3061745"/>
                <a:gd name="connsiteY0" fmla="*/ 365205 h 501441"/>
                <a:gd name="connsiteX1" fmla="*/ 26008 w 3061745"/>
                <a:gd name="connsiteY1" fmla="*/ 234223 h 501441"/>
                <a:gd name="connsiteX2" fmla="*/ 158942 w 3061745"/>
                <a:gd name="connsiteY2" fmla="*/ 38488 h 501441"/>
                <a:gd name="connsiteX3" fmla="*/ 874156 w 3061745"/>
                <a:gd name="connsiteY3" fmla="*/ 53533 h 501441"/>
                <a:gd name="connsiteX4" fmla="*/ 1181845 w 3061745"/>
                <a:gd name="connsiteY4" fmla="*/ 215554 h 501441"/>
                <a:gd name="connsiteX5" fmla="*/ 1539834 w 3061745"/>
                <a:gd name="connsiteY5" fmla="*/ 232636 h 501441"/>
                <a:gd name="connsiteX6" fmla="*/ 2540260 w 3061745"/>
                <a:gd name="connsiteY6" fmla="*/ 242632 h 501441"/>
                <a:gd name="connsiteX7" fmla="*/ 2892131 w 3061745"/>
                <a:gd name="connsiteY7" fmla="*/ 251531 h 501441"/>
                <a:gd name="connsiteX8" fmla="*/ 3057661 w 3061745"/>
                <a:gd name="connsiteY8" fmla="*/ 345948 h 501441"/>
                <a:gd name="connsiteX9" fmla="*/ 2762515 w 3061745"/>
                <a:gd name="connsiteY9" fmla="*/ 497683 h 501441"/>
                <a:gd name="connsiteX10" fmla="*/ 2550430 w 3061745"/>
                <a:gd name="connsiteY10" fmla="*/ 454933 h 501441"/>
                <a:gd name="connsiteX11" fmla="*/ 2288996 w 3061745"/>
                <a:gd name="connsiteY11" fmla="*/ 482937 h 501441"/>
                <a:gd name="connsiteX12" fmla="*/ 2127097 w 3061745"/>
                <a:gd name="connsiteY12" fmla="*/ 443635 h 501441"/>
                <a:gd name="connsiteX13" fmla="*/ 1915844 w 3061745"/>
                <a:gd name="connsiteY13" fmla="*/ 475088 h 501441"/>
                <a:gd name="connsiteX14" fmla="*/ 1720705 w 3061745"/>
                <a:gd name="connsiteY14" fmla="*/ 423121 h 501441"/>
                <a:gd name="connsiteX15" fmla="*/ 1551906 w 3061745"/>
                <a:gd name="connsiteY15" fmla="*/ 484182 h 501441"/>
                <a:gd name="connsiteX16" fmla="*/ 1182202 w 3061745"/>
                <a:gd name="connsiteY16" fmla="*/ 426151 h 501441"/>
                <a:gd name="connsiteX17" fmla="*/ 921840 w 3061745"/>
                <a:gd name="connsiteY17" fmla="*/ 391750 h 501441"/>
                <a:gd name="connsiteX18" fmla="*/ 446419 w 3061745"/>
                <a:gd name="connsiteY18" fmla="*/ 365205 h 501441"/>
                <a:gd name="connsiteX0" fmla="*/ 446419 w 3061745"/>
                <a:gd name="connsiteY0" fmla="*/ 351581 h 487817"/>
                <a:gd name="connsiteX1" fmla="*/ 26008 w 3061745"/>
                <a:gd name="connsiteY1" fmla="*/ 220599 h 487817"/>
                <a:gd name="connsiteX2" fmla="*/ 158942 w 3061745"/>
                <a:gd name="connsiteY2" fmla="*/ 24864 h 487817"/>
                <a:gd name="connsiteX3" fmla="*/ 749950 w 3061745"/>
                <a:gd name="connsiteY3" fmla="*/ 142591 h 487817"/>
                <a:gd name="connsiteX4" fmla="*/ 1181845 w 3061745"/>
                <a:gd name="connsiteY4" fmla="*/ 201930 h 487817"/>
                <a:gd name="connsiteX5" fmla="*/ 1539834 w 3061745"/>
                <a:gd name="connsiteY5" fmla="*/ 219012 h 487817"/>
                <a:gd name="connsiteX6" fmla="*/ 2540260 w 3061745"/>
                <a:gd name="connsiteY6" fmla="*/ 229008 h 487817"/>
                <a:gd name="connsiteX7" fmla="*/ 2892131 w 3061745"/>
                <a:gd name="connsiteY7" fmla="*/ 237907 h 487817"/>
                <a:gd name="connsiteX8" fmla="*/ 3057661 w 3061745"/>
                <a:gd name="connsiteY8" fmla="*/ 332324 h 487817"/>
                <a:gd name="connsiteX9" fmla="*/ 2762515 w 3061745"/>
                <a:gd name="connsiteY9" fmla="*/ 484059 h 487817"/>
                <a:gd name="connsiteX10" fmla="*/ 2550430 w 3061745"/>
                <a:gd name="connsiteY10" fmla="*/ 441309 h 487817"/>
                <a:gd name="connsiteX11" fmla="*/ 2288996 w 3061745"/>
                <a:gd name="connsiteY11" fmla="*/ 469313 h 487817"/>
                <a:gd name="connsiteX12" fmla="*/ 2127097 w 3061745"/>
                <a:gd name="connsiteY12" fmla="*/ 430011 h 487817"/>
                <a:gd name="connsiteX13" fmla="*/ 1915844 w 3061745"/>
                <a:gd name="connsiteY13" fmla="*/ 461464 h 487817"/>
                <a:gd name="connsiteX14" fmla="*/ 1720705 w 3061745"/>
                <a:gd name="connsiteY14" fmla="*/ 409497 h 487817"/>
                <a:gd name="connsiteX15" fmla="*/ 1551906 w 3061745"/>
                <a:gd name="connsiteY15" fmla="*/ 470558 h 487817"/>
                <a:gd name="connsiteX16" fmla="*/ 1182202 w 3061745"/>
                <a:gd name="connsiteY16" fmla="*/ 412527 h 487817"/>
                <a:gd name="connsiteX17" fmla="*/ 921840 w 3061745"/>
                <a:gd name="connsiteY17" fmla="*/ 378126 h 487817"/>
                <a:gd name="connsiteX18" fmla="*/ 446419 w 3061745"/>
                <a:gd name="connsiteY18" fmla="*/ 351581 h 487817"/>
                <a:gd name="connsiteX0" fmla="*/ 443381 w 3058707"/>
                <a:gd name="connsiteY0" fmla="*/ 310358 h 446594"/>
                <a:gd name="connsiteX1" fmla="*/ 22970 w 3058707"/>
                <a:gd name="connsiteY1" fmla="*/ 179376 h 446594"/>
                <a:gd name="connsiteX2" fmla="*/ 176476 w 3058707"/>
                <a:gd name="connsiteY2" fmla="*/ 29542 h 446594"/>
                <a:gd name="connsiteX3" fmla="*/ 746912 w 3058707"/>
                <a:gd name="connsiteY3" fmla="*/ 101368 h 446594"/>
                <a:gd name="connsiteX4" fmla="*/ 1178807 w 3058707"/>
                <a:gd name="connsiteY4" fmla="*/ 160707 h 446594"/>
                <a:gd name="connsiteX5" fmla="*/ 1536796 w 3058707"/>
                <a:gd name="connsiteY5" fmla="*/ 177789 h 446594"/>
                <a:gd name="connsiteX6" fmla="*/ 2537222 w 3058707"/>
                <a:gd name="connsiteY6" fmla="*/ 187785 h 446594"/>
                <a:gd name="connsiteX7" fmla="*/ 2889093 w 3058707"/>
                <a:gd name="connsiteY7" fmla="*/ 196684 h 446594"/>
                <a:gd name="connsiteX8" fmla="*/ 3054623 w 3058707"/>
                <a:gd name="connsiteY8" fmla="*/ 291101 h 446594"/>
                <a:gd name="connsiteX9" fmla="*/ 2759477 w 3058707"/>
                <a:gd name="connsiteY9" fmla="*/ 442836 h 446594"/>
                <a:gd name="connsiteX10" fmla="*/ 2547392 w 3058707"/>
                <a:gd name="connsiteY10" fmla="*/ 400086 h 446594"/>
                <a:gd name="connsiteX11" fmla="*/ 2285958 w 3058707"/>
                <a:gd name="connsiteY11" fmla="*/ 428090 h 446594"/>
                <a:gd name="connsiteX12" fmla="*/ 2124059 w 3058707"/>
                <a:gd name="connsiteY12" fmla="*/ 388788 h 446594"/>
                <a:gd name="connsiteX13" fmla="*/ 1912806 w 3058707"/>
                <a:gd name="connsiteY13" fmla="*/ 420241 h 446594"/>
                <a:gd name="connsiteX14" fmla="*/ 1717667 w 3058707"/>
                <a:gd name="connsiteY14" fmla="*/ 368274 h 446594"/>
                <a:gd name="connsiteX15" fmla="*/ 1548868 w 3058707"/>
                <a:gd name="connsiteY15" fmla="*/ 429335 h 446594"/>
                <a:gd name="connsiteX16" fmla="*/ 1179164 w 3058707"/>
                <a:gd name="connsiteY16" fmla="*/ 371304 h 446594"/>
                <a:gd name="connsiteX17" fmla="*/ 918802 w 3058707"/>
                <a:gd name="connsiteY17" fmla="*/ 336903 h 446594"/>
                <a:gd name="connsiteX18" fmla="*/ 443381 w 3058707"/>
                <a:gd name="connsiteY18" fmla="*/ 310358 h 446594"/>
                <a:gd name="connsiteX0" fmla="*/ 443381 w 3058707"/>
                <a:gd name="connsiteY0" fmla="*/ 289922 h 426158"/>
                <a:gd name="connsiteX1" fmla="*/ 22970 w 3058707"/>
                <a:gd name="connsiteY1" fmla="*/ 158940 h 426158"/>
                <a:gd name="connsiteX2" fmla="*/ 176476 w 3058707"/>
                <a:gd name="connsiteY2" fmla="*/ 9106 h 426158"/>
                <a:gd name="connsiteX3" fmla="*/ 746912 w 3058707"/>
                <a:gd name="connsiteY3" fmla="*/ 80932 h 426158"/>
                <a:gd name="connsiteX4" fmla="*/ 1178807 w 3058707"/>
                <a:gd name="connsiteY4" fmla="*/ 140271 h 426158"/>
                <a:gd name="connsiteX5" fmla="*/ 1536796 w 3058707"/>
                <a:gd name="connsiteY5" fmla="*/ 157353 h 426158"/>
                <a:gd name="connsiteX6" fmla="*/ 2537222 w 3058707"/>
                <a:gd name="connsiteY6" fmla="*/ 167349 h 426158"/>
                <a:gd name="connsiteX7" fmla="*/ 2889093 w 3058707"/>
                <a:gd name="connsiteY7" fmla="*/ 176248 h 426158"/>
                <a:gd name="connsiteX8" fmla="*/ 3054623 w 3058707"/>
                <a:gd name="connsiteY8" fmla="*/ 270665 h 426158"/>
                <a:gd name="connsiteX9" fmla="*/ 2759477 w 3058707"/>
                <a:gd name="connsiteY9" fmla="*/ 422400 h 426158"/>
                <a:gd name="connsiteX10" fmla="*/ 2547392 w 3058707"/>
                <a:gd name="connsiteY10" fmla="*/ 379650 h 426158"/>
                <a:gd name="connsiteX11" fmla="*/ 2285958 w 3058707"/>
                <a:gd name="connsiteY11" fmla="*/ 407654 h 426158"/>
                <a:gd name="connsiteX12" fmla="*/ 2124059 w 3058707"/>
                <a:gd name="connsiteY12" fmla="*/ 368352 h 426158"/>
                <a:gd name="connsiteX13" fmla="*/ 1912806 w 3058707"/>
                <a:gd name="connsiteY13" fmla="*/ 399805 h 426158"/>
                <a:gd name="connsiteX14" fmla="*/ 1717667 w 3058707"/>
                <a:gd name="connsiteY14" fmla="*/ 347838 h 426158"/>
                <a:gd name="connsiteX15" fmla="*/ 1548868 w 3058707"/>
                <a:gd name="connsiteY15" fmla="*/ 408899 h 426158"/>
                <a:gd name="connsiteX16" fmla="*/ 1179164 w 3058707"/>
                <a:gd name="connsiteY16" fmla="*/ 350868 h 426158"/>
                <a:gd name="connsiteX17" fmla="*/ 918802 w 3058707"/>
                <a:gd name="connsiteY17" fmla="*/ 316467 h 426158"/>
                <a:gd name="connsiteX18" fmla="*/ 443381 w 3058707"/>
                <a:gd name="connsiteY18" fmla="*/ 289922 h 426158"/>
                <a:gd name="connsiteX0" fmla="*/ 336460 w 2951786"/>
                <a:gd name="connsiteY0" fmla="*/ 289922 h 426158"/>
                <a:gd name="connsiteX1" fmla="*/ 80568 w 2951786"/>
                <a:gd name="connsiteY1" fmla="*/ 73858 h 426158"/>
                <a:gd name="connsiteX2" fmla="*/ 69555 w 2951786"/>
                <a:gd name="connsiteY2" fmla="*/ 9106 h 426158"/>
                <a:gd name="connsiteX3" fmla="*/ 639991 w 2951786"/>
                <a:gd name="connsiteY3" fmla="*/ 80932 h 426158"/>
                <a:gd name="connsiteX4" fmla="*/ 1071886 w 2951786"/>
                <a:gd name="connsiteY4" fmla="*/ 140271 h 426158"/>
                <a:gd name="connsiteX5" fmla="*/ 1429875 w 2951786"/>
                <a:gd name="connsiteY5" fmla="*/ 157353 h 426158"/>
                <a:gd name="connsiteX6" fmla="*/ 2430301 w 2951786"/>
                <a:gd name="connsiteY6" fmla="*/ 167349 h 426158"/>
                <a:gd name="connsiteX7" fmla="*/ 2782172 w 2951786"/>
                <a:gd name="connsiteY7" fmla="*/ 176248 h 426158"/>
                <a:gd name="connsiteX8" fmla="*/ 2947702 w 2951786"/>
                <a:gd name="connsiteY8" fmla="*/ 270665 h 426158"/>
                <a:gd name="connsiteX9" fmla="*/ 2652556 w 2951786"/>
                <a:gd name="connsiteY9" fmla="*/ 422400 h 426158"/>
                <a:gd name="connsiteX10" fmla="*/ 2440471 w 2951786"/>
                <a:gd name="connsiteY10" fmla="*/ 379650 h 426158"/>
                <a:gd name="connsiteX11" fmla="*/ 2179037 w 2951786"/>
                <a:gd name="connsiteY11" fmla="*/ 407654 h 426158"/>
                <a:gd name="connsiteX12" fmla="*/ 2017138 w 2951786"/>
                <a:gd name="connsiteY12" fmla="*/ 368352 h 426158"/>
                <a:gd name="connsiteX13" fmla="*/ 1805885 w 2951786"/>
                <a:gd name="connsiteY13" fmla="*/ 399805 h 426158"/>
                <a:gd name="connsiteX14" fmla="*/ 1610746 w 2951786"/>
                <a:gd name="connsiteY14" fmla="*/ 347838 h 426158"/>
                <a:gd name="connsiteX15" fmla="*/ 1441947 w 2951786"/>
                <a:gd name="connsiteY15" fmla="*/ 408899 h 426158"/>
                <a:gd name="connsiteX16" fmla="*/ 1072243 w 2951786"/>
                <a:gd name="connsiteY16" fmla="*/ 350868 h 426158"/>
                <a:gd name="connsiteX17" fmla="*/ 811881 w 2951786"/>
                <a:gd name="connsiteY17" fmla="*/ 316467 h 426158"/>
                <a:gd name="connsiteX18" fmla="*/ 336460 w 2951786"/>
                <a:gd name="connsiteY18" fmla="*/ 289922 h 426158"/>
                <a:gd name="connsiteX0" fmla="*/ 250247 w 2951786"/>
                <a:gd name="connsiteY0" fmla="*/ 292895 h 426158"/>
                <a:gd name="connsiteX1" fmla="*/ 80568 w 2951786"/>
                <a:gd name="connsiteY1" fmla="*/ 73858 h 426158"/>
                <a:gd name="connsiteX2" fmla="*/ 69555 w 2951786"/>
                <a:gd name="connsiteY2" fmla="*/ 9106 h 426158"/>
                <a:gd name="connsiteX3" fmla="*/ 639991 w 2951786"/>
                <a:gd name="connsiteY3" fmla="*/ 80932 h 426158"/>
                <a:gd name="connsiteX4" fmla="*/ 1071886 w 2951786"/>
                <a:gd name="connsiteY4" fmla="*/ 140271 h 426158"/>
                <a:gd name="connsiteX5" fmla="*/ 1429875 w 2951786"/>
                <a:gd name="connsiteY5" fmla="*/ 157353 h 426158"/>
                <a:gd name="connsiteX6" fmla="*/ 2430301 w 2951786"/>
                <a:gd name="connsiteY6" fmla="*/ 167349 h 426158"/>
                <a:gd name="connsiteX7" fmla="*/ 2782172 w 2951786"/>
                <a:gd name="connsiteY7" fmla="*/ 176248 h 426158"/>
                <a:gd name="connsiteX8" fmla="*/ 2947702 w 2951786"/>
                <a:gd name="connsiteY8" fmla="*/ 270665 h 426158"/>
                <a:gd name="connsiteX9" fmla="*/ 2652556 w 2951786"/>
                <a:gd name="connsiteY9" fmla="*/ 422400 h 426158"/>
                <a:gd name="connsiteX10" fmla="*/ 2440471 w 2951786"/>
                <a:gd name="connsiteY10" fmla="*/ 379650 h 426158"/>
                <a:gd name="connsiteX11" fmla="*/ 2179037 w 2951786"/>
                <a:gd name="connsiteY11" fmla="*/ 407654 h 426158"/>
                <a:gd name="connsiteX12" fmla="*/ 2017138 w 2951786"/>
                <a:gd name="connsiteY12" fmla="*/ 368352 h 426158"/>
                <a:gd name="connsiteX13" fmla="*/ 1805885 w 2951786"/>
                <a:gd name="connsiteY13" fmla="*/ 399805 h 426158"/>
                <a:gd name="connsiteX14" fmla="*/ 1610746 w 2951786"/>
                <a:gd name="connsiteY14" fmla="*/ 347838 h 426158"/>
                <a:gd name="connsiteX15" fmla="*/ 1441947 w 2951786"/>
                <a:gd name="connsiteY15" fmla="*/ 408899 h 426158"/>
                <a:gd name="connsiteX16" fmla="*/ 1072243 w 2951786"/>
                <a:gd name="connsiteY16" fmla="*/ 350868 h 426158"/>
                <a:gd name="connsiteX17" fmla="*/ 811881 w 2951786"/>
                <a:gd name="connsiteY17" fmla="*/ 316467 h 426158"/>
                <a:gd name="connsiteX18" fmla="*/ 250247 w 2951786"/>
                <a:gd name="connsiteY18" fmla="*/ 292895 h 42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51786" h="426158">
                  <a:moveTo>
                    <a:pt x="250247" y="292895"/>
                  </a:moveTo>
                  <a:cubicBezTo>
                    <a:pt x="118848" y="268613"/>
                    <a:pt x="150252" y="117202"/>
                    <a:pt x="80568" y="73858"/>
                  </a:cubicBezTo>
                  <a:cubicBezTo>
                    <a:pt x="10884" y="30514"/>
                    <a:pt x="-53896" y="41193"/>
                    <a:pt x="69555" y="9106"/>
                  </a:cubicBezTo>
                  <a:cubicBezTo>
                    <a:pt x="234382" y="-33693"/>
                    <a:pt x="497542" y="88708"/>
                    <a:pt x="639991" y="80932"/>
                  </a:cubicBezTo>
                  <a:cubicBezTo>
                    <a:pt x="751870" y="71320"/>
                    <a:pt x="985842" y="140060"/>
                    <a:pt x="1071886" y="140271"/>
                  </a:cubicBezTo>
                  <a:cubicBezTo>
                    <a:pt x="1157930" y="140482"/>
                    <a:pt x="1203473" y="152840"/>
                    <a:pt x="1429875" y="157353"/>
                  </a:cubicBezTo>
                  <a:lnTo>
                    <a:pt x="2430301" y="167349"/>
                  </a:lnTo>
                  <a:cubicBezTo>
                    <a:pt x="2678446" y="188127"/>
                    <a:pt x="2702410" y="154777"/>
                    <a:pt x="2782172" y="176248"/>
                  </a:cubicBezTo>
                  <a:cubicBezTo>
                    <a:pt x="2861935" y="197719"/>
                    <a:pt x="2974706" y="219383"/>
                    <a:pt x="2947702" y="270665"/>
                  </a:cubicBezTo>
                  <a:cubicBezTo>
                    <a:pt x="2920699" y="321947"/>
                    <a:pt x="2737095" y="404236"/>
                    <a:pt x="2652556" y="422400"/>
                  </a:cubicBezTo>
                  <a:cubicBezTo>
                    <a:pt x="2568017" y="440564"/>
                    <a:pt x="2524464" y="387399"/>
                    <a:pt x="2440471" y="379650"/>
                  </a:cubicBezTo>
                  <a:cubicBezTo>
                    <a:pt x="2356478" y="371901"/>
                    <a:pt x="2249592" y="409537"/>
                    <a:pt x="2179037" y="407654"/>
                  </a:cubicBezTo>
                  <a:cubicBezTo>
                    <a:pt x="2108482" y="405771"/>
                    <a:pt x="2079082" y="362476"/>
                    <a:pt x="2017138" y="368352"/>
                  </a:cubicBezTo>
                  <a:cubicBezTo>
                    <a:pt x="1955194" y="374228"/>
                    <a:pt x="1873617" y="403224"/>
                    <a:pt x="1805885" y="399805"/>
                  </a:cubicBezTo>
                  <a:cubicBezTo>
                    <a:pt x="1738153" y="396386"/>
                    <a:pt x="1674365" y="357153"/>
                    <a:pt x="1610746" y="347838"/>
                  </a:cubicBezTo>
                  <a:cubicBezTo>
                    <a:pt x="1547127" y="338523"/>
                    <a:pt x="1534522" y="406858"/>
                    <a:pt x="1441947" y="408899"/>
                  </a:cubicBezTo>
                  <a:cubicBezTo>
                    <a:pt x="1349372" y="410940"/>
                    <a:pt x="1177254" y="366273"/>
                    <a:pt x="1072243" y="350868"/>
                  </a:cubicBezTo>
                  <a:cubicBezTo>
                    <a:pt x="967232" y="335463"/>
                    <a:pt x="948880" y="326129"/>
                    <a:pt x="811881" y="316467"/>
                  </a:cubicBezTo>
                  <a:cubicBezTo>
                    <a:pt x="674882" y="306805"/>
                    <a:pt x="314599" y="341278"/>
                    <a:pt x="250247" y="292895"/>
                  </a:cubicBezTo>
                  <a:close/>
                </a:path>
              </a:pathLst>
            </a:custGeom>
            <a:noFill/>
            <a:ln w="28575">
              <a:solidFill>
                <a:srgbClr val="0C0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41" name="Oval 48"/>
            <p:cNvSpPr/>
            <p:nvPr/>
          </p:nvSpPr>
          <p:spPr>
            <a:xfrm rot="3391723">
              <a:off x="1266699" y="2445656"/>
              <a:ext cx="1552576" cy="666448"/>
            </a:xfrm>
            <a:custGeom>
              <a:avLst/>
              <a:gdLst>
                <a:gd name="connsiteX0" fmla="*/ 0 w 777224"/>
                <a:gd name="connsiteY0" fmla="*/ 226744 h 453487"/>
                <a:gd name="connsiteX1" fmla="*/ 388612 w 777224"/>
                <a:gd name="connsiteY1" fmla="*/ 0 h 453487"/>
                <a:gd name="connsiteX2" fmla="*/ 777224 w 777224"/>
                <a:gd name="connsiteY2" fmla="*/ 226744 h 453487"/>
                <a:gd name="connsiteX3" fmla="*/ 388612 w 777224"/>
                <a:gd name="connsiteY3" fmla="*/ 453488 h 453487"/>
                <a:gd name="connsiteX4" fmla="*/ 0 w 777224"/>
                <a:gd name="connsiteY4" fmla="*/ 226744 h 453487"/>
                <a:gd name="connsiteX0" fmla="*/ 0 w 1428419"/>
                <a:gd name="connsiteY0" fmla="*/ 228607 h 462468"/>
                <a:gd name="connsiteX1" fmla="*/ 388612 w 1428419"/>
                <a:gd name="connsiteY1" fmla="*/ 1863 h 462468"/>
                <a:gd name="connsiteX2" fmla="*/ 1428419 w 1428419"/>
                <a:gd name="connsiteY2" fmla="*/ 338571 h 462468"/>
                <a:gd name="connsiteX3" fmla="*/ 388612 w 1428419"/>
                <a:gd name="connsiteY3" fmla="*/ 455351 h 462468"/>
                <a:gd name="connsiteX4" fmla="*/ 0 w 1428419"/>
                <a:gd name="connsiteY4" fmla="*/ 228607 h 462468"/>
                <a:gd name="connsiteX0" fmla="*/ 0 w 1451408"/>
                <a:gd name="connsiteY0" fmla="*/ 228607 h 458595"/>
                <a:gd name="connsiteX1" fmla="*/ 388612 w 1451408"/>
                <a:gd name="connsiteY1" fmla="*/ 1863 h 458595"/>
                <a:gd name="connsiteX2" fmla="*/ 1428419 w 1451408"/>
                <a:gd name="connsiteY2" fmla="*/ 338571 h 458595"/>
                <a:gd name="connsiteX3" fmla="*/ 1058141 w 1451408"/>
                <a:gd name="connsiteY3" fmla="*/ 360984 h 458595"/>
                <a:gd name="connsiteX4" fmla="*/ 388612 w 1451408"/>
                <a:gd name="connsiteY4" fmla="*/ 455351 h 458595"/>
                <a:gd name="connsiteX5" fmla="*/ 0 w 1451408"/>
                <a:gd name="connsiteY5" fmla="*/ 228607 h 458595"/>
                <a:gd name="connsiteX0" fmla="*/ 470 w 1451878"/>
                <a:gd name="connsiteY0" fmla="*/ 228245 h 550310"/>
                <a:gd name="connsiteX1" fmla="*/ 389082 w 1451878"/>
                <a:gd name="connsiteY1" fmla="*/ 1501 h 550310"/>
                <a:gd name="connsiteX2" fmla="*/ 1428889 w 1451878"/>
                <a:gd name="connsiteY2" fmla="*/ 338209 h 550310"/>
                <a:gd name="connsiteX3" fmla="*/ 1058611 w 1451878"/>
                <a:gd name="connsiteY3" fmla="*/ 360622 h 550310"/>
                <a:gd name="connsiteX4" fmla="*/ 327233 w 1451878"/>
                <a:gd name="connsiteY4" fmla="*/ 548535 h 550310"/>
                <a:gd name="connsiteX5" fmla="*/ 470 w 1451878"/>
                <a:gd name="connsiteY5" fmla="*/ 228245 h 550310"/>
                <a:gd name="connsiteX0" fmla="*/ 53810 w 1505218"/>
                <a:gd name="connsiteY0" fmla="*/ 228136 h 552369"/>
                <a:gd name="connsiteX1" fmla="*/ 442422 w 1505218"/>
                <a:gd name="connsiteY1" fmla="*/ 1392 h 552369"/>
                <a:gd name="connsiteX2" fmla="*/ 1482229 w 1505218"/>
                <a:gd name="connsiteY2" fmla="*/ 338100 h 552369"/>
                <a:gd name="connsiteX3" fmla="*/ 1111951 w 1505218"/>
                <a:gd name="connsiteY3" fmla="*/ 360513 h 552369"/>
                <a:gd name="connsiteX4" fmla="*/ 380573 w 1505218"/>
                <a:gd name="connsiteY4" fmla="*/ 548426 h 552369"/>
                <a:gd name="connsiteX5" fmla="*/ 38102 w 1505218"/>
                <a:gd name="connsiteY5" fmla="*/ 467493 h 552369"/>
                <a:gd name="connsiteX6" fmla="*/ 53810 w 1505218"/>
                <a:gd name="connsiteY6" fmla="*/ 228136 h 552369"/>
                <a:gd name="connsiteX0" fmla="*/ 77931 w 1529339"/>
                <a:gd name="connsiteY0" fmla="*/ 293448 h 617681"/>
                <a:gd name="connsiteX1" fmla="*/ 19586 w 1529339"/>
                <a:gd name="connsiteY1" fmla="*/ 18570 h 617681"/>
                <a:gd name="connsiteX2" fmla="*/ 466543 w 1529339"/>
                <a:gd name="connsiteY2" fmla="*/ 66704 h 617681"/>
                <a:gd name="connsiteX3" fmla="*/ 1506350 w 1529339"/>
                <a:gd name="connsiteY3" fmla="*/ 403412 h 617681"/>
                <a:gd name="connsiteX4" fmla="*/ 1136072 w 1529339"/>
                <a:gd name="connsiteY4" fmla="*/ 425825 h 617681"/>
                <a:gd name="connsiteX5" fmla="*/ 404694 w 1529339"/>
                <a:gd name="connsiteY5" fmla="*/ 613738 h 617681"/>
                <a:gd name="connsiteX6" fmla="*/ 62223 w 1529339"/>
                <a:gd name="connsiteY6" fmla="*/ 532805 h 617681"/>
                <a:gd name="connsiteX7" fmla="*/ 77931 w 1529339"/>
                <a:gd name="connsiteY7" fmla="*/ 293448 h 617681"/>
                <a:gd name="connsiteX0" fmla="*/ 16932 w 1547376"/>
                <a:gd name="connsiteY0" fmla="*/ 272217 h 617681"/>
                <a:gd name="connsiteX1" fmla="*/ 37623 w 1547376"/>
                <a:gd name="connsiteY1" fmla="*/ 18570 h 617681"/>
                <a:gd name="connsiteX2" fmla="*/ 484580 w 1547376"/>
                <a:gd name="connsiteY2" fmla="*/ 66704 h 617681"/>
                <a:gd name="connsiteX3" fmla="*/ 1524387 w 1547376"/>
                <a:gd name="connsiteY3" fmla="*/ 403412 h 617681"/>
                <a:gd name="connsiteX4" fmla="*/ 1154109 w 1547376"/>
                <a:gd name="connsiteY4" fmla="*/ 425825 h 617681"/>
                <a:gd name="connsiteX5" fmla="*/ 422731 w 1547376"/>
                <a:gd name="connsiteY5" fmla="*/ 613738 h 617681"/>
                <a:gd name="connsiteX6" fmla="*/ 80260 w 1547376"/>
                <a:gd name="connsiteY6" fmla="*/ 532805 h 617681"/>
                <a:gd name="connsiteX7" fmla="*/ 16932 w 1547376"/>
                <a:gd name="connsiteY7" fmla="*/ 272217 h 617681"/>
                <a:gd name="connsiteX0" fmla="*/ 16932 w 1547376"/>
                <a:gd name="connsiteY0" fmla="*/ 262681 h 608145"/>
                <a:gd name="connsiteX1" fmla="*/ 37623 w 1547376"/>
                <a:gd name="connsiteY1" fmla="*/ 9034 h 608145"/>
                <a:gd name="connsiteX2" fmla="*/ 429809 w 1547376"/>
                <a:gd name="connsiteY2" fmla="*/ 124369 h 608145"/>
                <a:gd name="connsiteX3" fmla="*/ 1524387 w 1547376"/>
                <a:gd name="connsiteY3" fmla="*/ 393876 h 608145"/>
                <a:gd name="connsiteX4" fmla="*/ 1154109 w 1547376"/>
                <a:gd name="connsiteY4" fmla="*/ 416289 h 608145"/>
                <a:gd name="connsiteX5" fmla="*/ 422731 w 1547376"/>
                <a:gd name="connsiteY5" fmla="*/ 604202 h 608145"/>
                <a:gd name="connsiteX6" fmla="*/ 80260 w 1547376"/>
                <a:gd name="connsiteY6" fmla="*/ 523269 h 608145"/>
                <a:gd name="connsiteX7" fmla="*/ 16932 w 1547376"/>
                <a:gd name="connsiteY7" fmla="*/ 262681 h 608145"/>
                <a:gd name="connsiteX0" fmla="*/ 16932 w 1529410"/>
                <a:gd name="connsiteY0" fmla="*/ 260550 h 606014"/>
                <a:gd name="connsiteX1" fmla="*/ 37623 w 1529410"/>
                <a:gd name="connsiteY1" fmla="*/ 6903 h 606014"/>
                <a:gd name="connsiteX2" fmla="*/ 429809 w 1529410"/>
                <a:gd name="connsiteY2" fmla="*/ 122238 h 606014"/>
                <a:gd name="connsiteX3" fmla="*/ 933001 w 1529410"/>
                <a:gd name="connsiteY3" fmla="*/ 154215 h 606014"/>
                <a:gd name="connsiteX4" fmla="*/ 1524387 w 1529410"/>
                <a:gd name="connsiteY4" fmla="*/ 391745 h 606014"/>
                <a:gd name="connsiteX5" fmla="*/ 1154109 w 1529410"/>
                <a:gd name="connsiteY5" fmla="*/ 414158 h 606014"/>
                <a:gd name="connsiteX6" fmla="*/ 422731 w 1529410"/>
                <a:gd name="connsiteY6" fmla="*/ 602071 h 606014"/>
                <a:gd name="connsiteX7" fmla="*/ 80260 w 1529410"/>
                <a:gd name="connsiteY7" fmla="*/ 521138 h 606014"/>
                <a:gd name="connsiteX8" fmla="*/ 16932 w 1529410"/>
                <a:gd name="connsiteY8" fmla="*/ 260550 h 606014"/>
                <a:gd name="connsiteX0" fmla="*/ 16932 w 1529410"/>
                <a:gd name="connsiteY0" fmla="*/ 267367 h 612831"/>
                <a:gd name="connsiteX1" fmla="*/ 37623 w 1529410"/>
                <a:gd name="connsiteY1" fmla="*/ 13720 h 612831"/>
                <a:gd name="connsiteX2" fmla="*/ 419938 w 1529410"/>
                <a:gd name="connsiteY2" fmla="*/ 50139 h 612831"/>
                <a:gd name="connsiteX3" fmla="*/ 933001 w 1529410"/>
                <a:gd name="connsiteY3" fmla="*/ 161032 h 612831"/>
                <a:gd name="connsiteX4" fmla="*/ 1524387 w 1529410"/>
                <a:gd name="connsiteY4" fmla="*/ 398562 h 612831"/>
                <a:gd name="connsiteX5" fmla="*/ 1154109 w 1529410"/>
                <a:gd name="connsiteY5" fmla="*/ 420975 h 612831"/>
                <a:gd name="connsiteX6" fmla="*/ 422731 w 1529410"/>
                <a:gd name="connsiteY6" fmla="*/ 608888 h 612831"/>
                <a:gd name="connsiteX7" fmla="*/ 80260 w 1529410"/>
                <a:gd name="connsiteY7" fmla="*/ 527955 h 612831"/>
                <a:gd name="connsiteX8" fmla="*/ 16932 w 1529410"/>
                <a:gd name="connsiteY8" fmla="*/ 267367 h 612831"/>
                <a:gd name="connsiteX0" fmla="*/ 16932 w 1525217"/>
                <a:gd name="connsiteY0" fmla="*/ 267367 h 612831"/>
                <a:gd name="connsiteX1" fmla="*/ 37623 w 1525217"/>
                <a:gd name="connsiteY1" fmla="*/ 13720 h 612831"/>
                <a:gd name="connsiteX2" fmla="*/ 419938 w 1525217"/>
                <a:gd name="connsiteY2" fmla="*/ 50139 h 612831"/>
                <a:gd name="connsiteX3" fmla="*/ 933001 w 1525217"/>
                <a:gd name="connsiteY3" fmla="*/ 161032 h 612831"/>
                <a:gd name="connsiteX4" fmla="*/ 1395141 w 1525217"/>
                <a:gd name="connsiteY4" fmla="*/ 259752 h 612831"/>
                <a:gd name="connsiteX5" fmla="*/ 1524387 w 1525217"/>
                <a:gd name="connsiteY5" fmla="*/ 398562 h 612831"/>
                <a:gd name="connsiteX6" fmla="*/ 1154109 w 1525217"/>
                <a:gd name="connsiteY6" fmla="*/ 420975 h 612831"/>
                <a:gd name="connsiteX7" fmla="*/ 422731 w 1525217"/>
                <a:gd name="connsiteY7" fmla="*/ 608888 h 612831"/>
                <a:gd name="connsiteX8" fmla="*/ 80260 w 1525217"/>
                <a:gd name="connsiteY8" fmla="*/ 527955 h 612831"/>
                <a:gd name="connsiteX9" fmla="*/ 16932 w 1525217"/>
                <a:gd name="connsiteY9" fmla="*/ 267367 h 612831"/>
                <a:gd name="connsiteX0" fmla="*/ 16932 w 1551499"/>
                <a:gd name="connsiteY0" fmla="*/ 267367 h 612831"/>
                <a:gd name="connsiteX1" fmla="*/ 37623 w 1551499"/>
                <a:gd name="connsiteY1" fmla="*/ 13720 h 612831"/>
                <a:gd name="connsiteX2" fmla="*/ 419938 w 1551499"/>
                <a:gd name="connsiteY2" fmla="*/ 50139 h 612831"/>
                <a:gd name="connsiteX3" fmla="*/ 933001 w 1551499"/>
                <a:gd name="connsiteY3" fmla="*/ 161032 h 612831"/>
                <a:gd name="connsiteX4" fmla="*/ 1395141 w 1551499"/>
                <a:gd name="connsiteY4" fmla="*/ 259752 h 612831"/>
                <a:gd name="connsiteX5" fmla="*/ 1550969 w 1551499"/>
                <a:gd name="connsiteY5" fmla="*/ 467845 h 612831"/>
                <a:gd name="connsiteX6" fmla="*/ 1154109 w 1551499"/>
                <a:gd name="connsiteY6" fmla="*/ 420975 h 612831"/>
                <a:gd name="connsiteX7" fmla="*/ 422731 w 1551499"/>
                <a:gd name="connsiteY7" fmla="*/ 608888 h 612831"/>
                <a:gd name="connsiteX8" fmla="*/ 80260 w 1551499"/>
                <a:gd name="connsiteY8" fmla="*/ 527955 h 612831"/>
                <a:gd name="connsiteX9" fmla="*/ 16932 w 1551499"/>
                <a:gd name="connsiteY9" fmla="*/ 267367 h 612831"/>
                <a:gd name="connsiteX0" fmla="*/ 16932 w 1551499"/>
                <a:gd name="connsiteY0" fmla="*/ 267367 h 610070"/>
                <a:gd name="connsiteX1" fmla="*/ 37623 w 1551499"/>
                <a:gd name="connsiteY1" fmla="*/ 13720 h 610070"/>
                <a:gd name="connsiteX2" fmla="*/ 419938 w 1551499"/>
                <a:gd name="connsiteY2" fmla="*/ 50139 h 610070"/>
                <a:gd name="connsiteX3" fmla="*/ 933001 w 1551499"/>
                <a:gd name="connsiteY3" fmla="*/ 161032 h 610070"/>
                <a:gd name="connsiteX4" fmla="*/ 1395141 w 1551499"/>
                <a:gd name="connsiteY4" fmla="*/ 259752 h 610070"/>
                <a:gd name="connsiteX5" fmla="*/ 1550969 w 1551499"/>
                <a:gd name="connsiteY5" fmla="*/ 467845 h 610070"/>
                <a:gd name="connsiteX6" fmla="*/ 1147150 w 1551499"/>
                <a:gd name="connsiteY6" fmla="*/ 478424 h 610070"/>
                <a:gd name="connsiteX7" fmla="*/ 422731 w 1551499"/>
                <a:gd name="connsiteY7" fmla="*/ 608888 h 610070"/>
                <a:gd name="connsiteX8" fmla="*/ 80260 w 1551499"/>
                <a:gd name="connsiteY8" fmla="*/ 527955 h 610070"/>
                <a:gd name="connsiteX9" fmla="*/ 16932 w 1551499"/>
                <a:gd name="connsiteY9" fmla="*/ 267367 h 610070"/>
                <a:gd name="connsiteX0" fmla="*/ 17083 w 1551650"/>
                <a:gd name="connsiteY0" fmla="*/ 324153 h 666856"/>
                <a:gd name="connsiteX1" fmla="*/ 37536 w 1551650"/>
                <a:gd name="connsiteY1" fmla="*/ 8301 h 666856"/>
                <a:gd name="connsiteX2" fmla="*/ 420089 w 1551650"/>
                <a:gd name="connsiteY2" fmla="*/ 106925 h 666856"/>
                <a:gd name="connsiteX3" fmla="*/ 933152 w 1551650"/>
                <a:gd name="connsiteY3" fmla="*/ 217818 h 666856"/>
                <a:gd name="connsiteX4" fmla="*/ 1395292 w 1551650"/>
                <a:gd name="connsiteY4" fmla="*/ 316538 h 666856"/>
                <a:gd name="connsiteX5" fmla="*/ 1551120 w 1551650"/>
                <a:gd name="connsiteY5" fmla="*/ 524631 h 666856"/>
                <a:gd name="connsiteX6" fmla="*/ 1147301 w 1551650"/>
                <a:gd name="connsiteY6" fmla="*/ 535210 h 666856"/>
                <a:gd name="connsiteX7" fmla="*/ 422882 w 1551650"/>
                <a:gd name="connsiteY7" fmla="*/ 665674 h 666856"/>
                <a:gd name="connsiteX8" fmla="*/ 80411 w 1551650"/>
                <a:gd name="connsiteY8" fmla="*/ 584741 h 666856"/>
                <a:gd name="connsiteX9" fmla="*/ 17083 w 1551650"/>
                <a:gd name="connsiteY9" fmla="*/ 324153 h 66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1650" h="666856">
                  <a:moveTo>
                    <a:pt x="17083" y="324153"/>
                  </a:moveTo>
                  <a:cubicBezTo>
                    <a:pt x="9937" y="228080"/>
                    <a:pt x="-27233" y="46092"/>
                    <a:pt x="37536" y="8301"/>
                  </a:cubicBezTo>
                  <a:cubicBezTo>
                    <a:pt x="102305" y="-29490"/>
                    <a:pt x="270820" y="72006"/>
                    <a:pt x="420089" y="106925"/>
                  </a:cubicBezTo>
                  <a:cubicBezTo>
                    <a:pt x="569358" y="141845"/>
                    <a:pt x="803713" y="182357"/>
                    <a:pt x="933152" y="217818"/>
                  </a:cubicBezTo>
                  <a:cubicBezTo>
                    <a:pt x="1062591" y="253279"/>
                    <a:pt x="1296728" y="276950"/>
                    <a:pt x="1395292" y="316538"/>
                  </a:cubicBezTo>
                  <a:cubicBezTo>
                    <a:pt x="1493856" y="356126"/>
                    <a:pt x="1558197" y="498286"/>
                    <a:pt x="1551120" y="524631"/>
                  </a:cubicBezTo>
                  <a:cubicBezTo>
                    <a:pt x="1544043" y="550976"/>
                    <a:pt x="1320602" y="515747"/>
                    <a:pt x="1147301" y="535210"/>
                  </a:cubicBezTo>
                  <a:cubicBezTo>
                    <a:pt x="974000" y="554673"/>
                    <a:pt x="600697" y="657419"/>
                    <a:pt x="422882" y="665674"/>
                  </a:cubicBezTo>
                  <a:cubicBezTo>
                    <a:pt x="245067" y="673929"/>
                    <a:pt x="134871" y="638123"/>
                    <a:pt x="80411" y="584741"/>
                  </a:cubicBezTo>
                  <a:cubicBezTo>
                    <a:pt x="25951" y="531359"/>
                    <a:pt x="24229" y="420226"/>
                    <a:pt x="17083" y="324153"/>
                  </a:cubicBez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cxnSp>
          <p:nvCxnSpPr>
            <p:cNvPr id="42" name="Straight Arrow Connector 49"/>
            <p:cNvCxnSpPr/>
            <p:nvPr/>
          </p:nvCxnSpPr>
          <p:spPr>
            <a:xfrm flipH="1">
              <a:off x="2019185" y="2300211"/>
              <a:ext cx="2213497" cy="8267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545" name="Group 73"/>
            <p:cNvGrpSpPr>
              <a:grpSpLocks/>
            </p:cNvGrpSpPr>
            <p:nvPr/>
          </p:nvGrpSpPr>
          <p:grpSpPr bwMode="auto">
            <a:xfrm>
              <a:off x="943462" y="1964056"/>
              <a:ext cx="2949261" cy="3727730"/>
              <a:chOff x="5509283" y="1955110"/>
              <a:chExt cx="2949261" cy="3727730"/>
            </a:xfrm>
          </p:grpSpPr>
          <p:sp>
            <p:nvSpPr>
              <p:cNvPr id="46" name="Rectangle 74"/>
              <p:cNvSpPr/>
              <p:nvPr/>
            </p:nvSpPr>
            <p:spPr>
              <a:xfrm>
                <a:off x="5508828" y="1955617"/>
                <a:ext cx="782056" cy="3356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en-US" sz="9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TUMBES</a:t>
                </a:r>
                <a:endParaRPr lang="es-PE" sz="1100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Rectangle 75"/>
              <p:cNvSpPr/>
              <p:nvPr/>
            </p:nvSpPr>
            <p:spPr>
              <a:xfrm>
                <a:off x="5629537" y="2483064"/>
                <a:ext cx="782056" cy="3356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en-US" sz="9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PIURA</a:t>
                </a:r>
                <a:endParaRPr lang="es-PE" sz="1100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Rectangle 76"/>
              <p:cNvSpPr/>
              <p:nvPr/>
            </p:nvSpPr>
            <p:spPr>
              <a:xfrm>
                <a:off x="6054568" y="2972481"/>
                <a:ext cx="780356" cy="3356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en-US" sz="9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LAMB.</a:t>
                </a:r>
                <a:endParaRPr lang="es-PE" sz="1100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77"/>
              <p:cNvSpPr/>
              <p:nvPr/>
            </p:nvSpPr>
            <p:spPr>
              <a:xfrm>
                <a:off x="6299385" y="3332930"/>
                <a:ext cx="782056" cy="3356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en-US" sz="9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LA LIB.</a:t>
                </a:r>
                <a:endParaRPr lang="es-PE" sz="1100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Rectangle 78"/>
              <p:cNvSpPr/>
              <p:nvPr/>
            </p:nvSpPr>
            <p:spPr>
              <a:xfrm>
                <a:off x="6557804" y="3969502"/>
                <a:ext cx="782056" cy="3356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en-US" sz="9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ANCASH</a:t>
                </a:r>
                <a:endParaRPr lang="es-PE" sz="1100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Rectangle 79"/>
              <p:cNvSpPr/>
              <p:nvPr/>
            </p:nvSpPr>
            <p:spPr>
              <a:xfrm>
                <a:off x="7096742" y="4571352"/>
                <a:ext cx="780357" cy="3356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en-US" sz="9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LIMA</a:t>
                </a:r>
                <a:endParaRPr lang="es-PE" sz="1100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80"/>
              <p:cNvSpPr/>
              <p:nvPr/>
            </p:nvSpPr>
            <p:spPr>
              <a:xfrm>
                <a:off x="7676484" y="5346814"/>
                <a:ext cx="782056" cy="3356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en-US" sz="9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ICA</a:t>
                </a:r>
                <a:endParaRPr lang="es-PE" sz="1100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2532" name="CuadroTexto 52"/>
          <p:cNvSpPr txBox="1">
            <a:spLocks noChangeArrowheads="1"/>
          </p:cNvSpPr>
          <p:nvPr/>
        </p:nvSpPr>
        <p:spPr bwMode="auto">
          <a:xfrm>
            <a:off x="4581050" y="2182317"/>
            <a:ext cx="4260824" cy="175432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 eaLnBrk="1" hangingPunct="1"/>
            <a:r>
              <a:rPr lang="es-ES" sz="1800" b="1" dirty="0"/>
              <a:t>Eventos ocasionales inundaciones severas de desbordamientos de ríos y las propias lluvias . Daños a la infraestructura carretera Dispersos / con impactos de comunicación. Zonas bajas con alto riesgo de inundaciones.</a:t>
            </a:r>
          </a:p>
        </p:txBody>
      </p:sp>
      <p:sp>
        <p:nvSpPr>
          <p:cNvPr id="22534" name="CuadroTexto 56"/>
          <p:cNvSpPr txBox="1">
            <a:spLocks noChangeArrowheads="1"/>
          </p:cNvSpPr>
          <p:nvPr/>
        </p:nvSpPr>
        <p:spPr bwMode="auto">
          <a:xfrm>
            <a:off x="4566763" y="4403663"/>
            <a:ext cx="4397725" cy="14773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 eaLnBrk="1" hangingPunct="1"/>
            <a:r>
              <a:rPr lang="es-ES" sz="1800" b="1" dirty="0"/>
              <a:t>Pocos períodos con deslizamientos de tierra (huaycos) en laderas occidentales, pocos ríos y quebradas desbordadas en la costa. Áreas pobladas en quebradas ( por ejemplo, Chosica , Ica ) en riesgo </a:t>
            </a:r>
            <a:r>
              <a:rPr lang="es-ES" sz="1800" b="1" dirty="0" smtClean="0"/>
              <a:t>bajo pero existente</a:t>
            </a:r>
            <a:r>
              <a:rPr lang="es-ES" sz="1800" dirty="0" smtClean="0"/>
              <a:t>. </a:t>
            </a:r>
            <a:endParaRPr lang="es-ES" sz="1800" dirty="0"/>
          </a:p>
        </p:txBody>
      </p:sp>
      <p:sp>
        <p:nvSpPr>
          <p:cNvPr id="22537" name="TextBox 21"/>
          <p:cNvSpPr txBox="1">
            <a:spLocks noChangeArrowheads="1"/>
          </p:cNvSpPr>
          <p:nvPr/>
        </p:nvSpPr>
        <p:spPr bwMode="auto">
          <a:xfrm>
            <a:off x="3203575" y="1268413"/>
            <a:ext cx="43973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latin typeface="Arial" charset="0"/>
                <a:cs typeface="Verdana" charset="0"/>
              </a:rPr>
              <a:t>Lluvias Inusualmente Fuertes (Pocas </a:t>
            </a:r>
            <a:r>
              <a:rPr lang="en-US" sz="1200" b="1" dirty="0" smtClean="0">
                <a:latin typeface="Arial" charset="0"/>
                <a:cs typeface="Verdana" charset="0"/>
              </a:rPr>
              <a:t>&gt;30mm por día</a:t>
            </a:r>
            <a:r>
              <a:rPr lang="en-US" sz="1200" b="1" dirty="0">
                <a:latin typeface="Arial" charset="0"/>
                <a:cs typeface="Verdana" charset="0"/>
              </a:rPr>
              <a:t>)</a:t>
            </a:r>
            <a:endParaRPr lang="es-PE" sz="1200" b="1" dirty="0">
              <a:latin typeface="Arial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RIMAC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12776"/>
            <a:ext cx="7538031" cy="4608512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347864" y="270478"/>
            <a:ext cx="5472607" cy="1070290"/>
          </a:xfrm>
        </p:spPr>
        <p:txBody>
          <a:bodyPr>
            <a:normAutofit fontScale="90000"/>
          </a:bodyPr>
          <a:lstStyle/>
          <a:p>
            <a:r>
              <a:rPr lang="es-ES" sz="2900" b="1" dirty="0" smtClean="0"/>
              <a:t>Que pasa con el Río cuando hay El Niño </a:t>
            </a:r>
            <a:r>
              <a:rPr lang="es-ES" sz="2900" b="1" smtClean="0"/>
              <a:t>Oceánico Ene-Mar</a:t>
            </a:r>
            <a:endParaRPr lang="es-ES" sz="2900" b="1" dirty="0"/>
          </a:p>
        </p:txBody>
      </p:sp>
      <p:sp>
        <p:nvSpPr>
          <p:cNvPr id="8" name="Rectángulo 7"/>
          <p:cNvSpPr/>
          <p:nvPr/>
        </p:nvSpPr>
        <p:spPr>
          <a:xfrm>
            <a:off x="5004048" y="3140968"/>
            <a:ext cx="2160240" cy="1512168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31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RIMAC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1412776"/>
            <a:ext cx="7433187" cy="4536504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4932040" y="3140969"/>
            <a:ext cx="2520280" cy="1656184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ítulo 2"/>
          <p:cNvSpPr>
            <a:spLocks noGrp="1"/>
          </p:cNvSpPr>
          <p:nvPr>
            <p:ph type="title"/>
          </p:nvPr>
        </p:nvSpPr>
        <p:spPr>
          <a:xfrm>
            <a:off x="3347864" y="270478"/>
            <a:ext cx="5472607" cy="1070290"/>
          </a:xfrm>
        </p:spPr>
        <p:txBody>
          <a:bodyPr>
            <a:normAutofit/>
          </a:bodyPr>
          <a:lstStyle/>
          <a:p>
            <a:r>
              <a:rPr lang="es-ES" sz="2900" b="1" dirty="0" smtClean="0"/>
              <a:t>Que pasa con el Río cuando hay El Niño Oceánico Feb-Abr</a:t>
            </a:r>
            <a:endParaRPr lang="es-ES" sz="2900" b="1" dirty="0"/>
          </a:p>
        </p:txBody>
      </p:sp>
    </p:spTree>
    <p:extLst>
      <p:ext uri="{BB962C8B-B14F-4D97-AF65-F5344CB8AC3E}">
        <p14:creationId xmlns:p14="http://schemas.microsoft.com/office/powerpoint/2010/main" val="130742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2000" b="1" dirty="0" smtClean="0"/>
              <a:t>Conclusiones al </a:t>
            </a:r>
            <a:r>
              <a:rPr lang="es-ES" sz="2000" b="1" dirty="0" smtClean="0"/>
              <a:t>9 </a:t>
            </a:r>
            <a:r>
              <a:rPr lang="es-ES" sz="2000" b="1" dirty="0" smtClean="0"/>
              <a:t>de </a:t>
            </a:r>
            <a:r>
              <a:rPr lang="es-ES" sz="2000" b="1" dirty="0" smtClean="0"/>
              <a:t>Enero 2019</a:t>
            </a:r>
            <a:endParaRPr lang="es-ES" sz="2000" b="1" dirty="0"/>
          </a:p>
        </p:txBody>
      </p:sp>
      <p:sp>
        <p:nvSpPr>
          <p:cNvPr id="2" name="CuadroTexto 1"/>
          <p:cNvSpPr txBox="1"/>
          <p:nvPr/>
        </p:nvSpPr>
        <p:spPr>
          <a:xfrm>
            <a:off x="467544" y="1556792"/>
            <a:ext cx="82089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endParaRPr lang="es-ES_tradnl" dirty="0" smtClean="0"/>
          </a:p>
          <a:p>
            <a:pPr marL="285750" indent="-285750">
              <a:buFont typeface="Arial" charset="0"/>
              <a:buChar char="•"/>
            </a:pPr>
            <a:r>
              <a:rPr lang="es-ES_tradnl" dirty="0" smtClean="0"/>
              <a:t>Tenemos un evento débil de El Niño Costero. </a:t>
            </a:r>
            <a:r>
              <a:rPr lang="es-ES_tradnl" smtClean="0"/>
              <a:t>Más </a:t>
            </a:r>
            <a:r>
              <a:rPr lang="es-ES_tradnl" dirty="0" smtClean="0"/>
              <a:t>débil que el </a:t>
            </a:r>
            <a:r>
              <a:rPr lang="es-ES_tradnl" smtClean="0"/>
              <a:t>del 2017.</a:t>
            </a:r>
            <a:endParaRPr lang="es-ES_tradnl" dirty="0" smtClean="0"/>
          </a:p>
          <a:p>
            <a:pPr marL="285750" indent="-285750">
              <a:buFont typeface="Arial" charset="0"/>
              <a:buChar char="•"/>
            </a:pPr>
            <a:r>
              <a:rPr lang="es-ES_tradnl" dirty="0" smtClean="0"/>
              <a:t>Las probabilidades de ocurrencia de un evento El Niño </a:t>
            </a:r>
            <a:r>
              <a:rPr lang="es-ES_tradnl" dirty="0" smtClean="0"/>
              <a:t>en el Pacífico subsisten; no obstante haberse alcanzado las temperaturas adecuadas para ello hace meses.</a:t>
            </a:r>
            <a:endParaRPr lang="es-ES_tradnl" dirty="0" smtClean="0"/>
          </a:p>
          <a:p>
            <a:pPr marL="285750" indent="-285750">
              <a:buFont typeface="Arial" charset="0"/>
              <a:buChar char="•"/>
            </a:pPr>
            <a:r>
              <a:rPr lang="es-ES_tradnl" dirty="0" smtClean="0"/>
              <a:t>Los impactos en la costa peruana en ambos casos apuntan a un aumento de la temperatura del aire. Siendo más significativo </a:t>
            </a:r>
            <a:r>
              <a:rPr lang="es-ES_tradnl" dirty="0" smtClean="0"/>
              <a:t>por </a:t>
            </a:r>
            <a:r>
              <a:rPr lang="es-ES_tradnl" dirty="0" smtClean="0"/>
              <a:t>El Niño </a:t>
            </a:r>
            <a:r>
              <a:rPr lang="es-ES_tradnl" dirty="0" smtClean="0"/>
              <a:t>Costero.</a:t>
            </a:r>
          </a:p>
          <a:p>
            <a:pPr marL="285750" indent="-285750">
              <a:buFont typeface="Arial" charset="0"/>
              <a:buChar char="•"/>
            </a:pPr>
            <a:r>
              <a:rPr lang="es-ES_tradnl" dirty="0" smtClean="0"/>
              <a:t>Existe una deficiencia de las lluvias en las cuencas. Se debe mantener durante el verano con matices. Tendrá un impacto en los acuíferos ciertamente.</a:t>
            </a:r>
            <a:endParaRPr lang="es-ES_tradnl" dirty="0" smtClean="0"/>
          </a:p>
          <a:p>
            <a:pPr marL="285750" indent="-285750">
              <a:buFont typeface="Arial" charset="0"/>
              <a:buChar char="•"/>
            </a:pPr>
            <a:r>
              <a:rPr lang="es-ES_tradnl" dirty="0" smtClean="0"/>
              <a:t>En ambos casos el impacto del calentamiento sería extensible al otoño 2019.</a:t>
            </a:r>
          </a:p>
          <a:p>
            <a:pPr marL="285750" indent="-285750">
              <a:buFont typeface="Arial" charset="0"/>
              <a:buChar char="•"/>
            </a:pPr>
            <a:r>
              <a:rPr lang="es-ES_tradnl" dirty="0" smtClean="0"/>
              <a:t>En este punto del calendario es </a:t>
            </a:r>
            <a:r>
              <a:rPr lang="es-ES_tradnl" dirty="0" smtClean="0"/>
              <a:t>aún </a:t>
            </a:r>
            <a:r>
              <a:rPr lang="es-ES_tradnl" dirty="0" smtClean="0"/>
              <a:t>difícil precisar la magnitud del impacto en el Valle de Ica por la alta variabilidad que pueden exhibir las temperaturas del mar en el verano. No obstante </a:t>
            </a:r>
            <a:r>
              <a:rPr lang="es-ES_tradnl" dirty="0" smtClean="0"/>
              <a:t>en un </a:t>
            </a:r>
            <a:r>
              <a:rPr lang="es-ES_tradnl" dirty="0" smtClean="0"/>
              <a:t>evento anticipadamente </a:t>
            </a:r>
            <a:r>
              <a:rPr lang="es-ES_tradnl" dirty="0" smtClean="0"/>
              <a:t>débil; </a:t>
            </a:r>
            <a:r>
              <a:rPr lang="es-ES_tradnl" dirty="0" smtClean="0"/>
              <a:t>lapsos de mayor intensidad pueden presentarse dentro de él. (En el Niño Costero 2017 las lluvias en Ica fueron tempranas &lt;mediados de enero, inclusive antes de que empiece a llover en el norte</a:t>
            </a:r>
            <a:r>
              <a:rPr lang="es-ES_tradnl" dirty="0" smtClean="0"/>
              <a:t>&gt;).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291399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903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78331"/>
            <a:ext cx="5184576" cy="227505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813" y="3565861"/>
            <a:ext cx="5102559" cy="2808311"/>
          </a:xfrm>
          <a:prstGeom prst="rect">
            <a:avLst/>
          </a:prstGeom>
        </p:spPr>
      </p:pic>
      <p:sp>
        <p:nvSpPr>
          <p:cNvPr id="7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054983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Conceptos Básicos: Influencia Oceánica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94820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78331"/>
            <a:ext cx="5184576" cy="227505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813" y="3565861"/>
            <a:ext cx="5102559" cy="2808311"/>
          </a:xfrm>
          <a:prstGeom prst="rect">
            <a:avLst/>
          </a:prstGeom>
        </p:spPr>
      </p:pic>
      <p:sp>
        <p:nvSpPr>
          <p:cNvPr id="7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054983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Conceptos Básicos: Influencia Oceánica</a:t>
            </a:r>
            <a:endParaRPr lang="es-ES_tradnl" dirty="0"/>
          </a:p>
        </p:txBody>
      </p:sp>
      <p:sp>
        <p:nvSpPr>
          <p:cNvPr id="8" name="Elipse 7"/>
          <p:cNvSpPr/>
          <p:nvPr/>
        </p:nvSpPr>
        <p:spPr>
          <a:xfrm>
            <a:off x="3624679" y="4897044"/>
            <a:ext cx="1883426" cy="864096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CuadroTexto 9"/>
          <p:cNvSpPr txBox="1"/>
          <p:nvPr/>
        </p:nvSpPr>
        <p:spPr>
          <a:xfrm>
            <a:off x="2657952" y="5713513"/>
            <a:ext cx="1152128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sz="2400" b="1" dirty="0" smtClean="0"/>
              <a:t>Verano 2017</a:t>
            </a:r>
            <a:endParaRPr lang="es-ES_tradnl" sz="2400" b="1" dirty="0"/>
          </a:p>
        </p:txBody>
      </p:sp>
    </p:spTree>
    <p:extLst>
      <p:ext uri="{BB962C8B-B14F-4D97-AF65-F5344CB8AC3E}">
        <p14:creationId xmlns:p14="http://schemas.microsoft.com/office/powerpoint/2010/main" val="136365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78331"/>
            <a:ext cx="5184576" cy="227505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813" y="3565861"/>
            <a:ext cx="5102559" cy="2808311"/>
          </a:xfrm>
          <a:prstGeom prst="rect">
            <a:avLst/>
          </a:prstGeom>
        </p:spPr>
      </p:pic>
      <p:sp>
        <p:nvSpPr>
          <p:cNvPr id="7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054983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Conceptos Básicos: Influencia Oceánica</a:t>
            </a:r>
            <a:endParaRPr lang="es-ES_tradnl" dirty="0"/>
          </a:p>
        </p:txBody>
      </p:sp>
      <p:sp>
        <p:nvSpPr>
          <p:cNvPr id="9" name="Elipse 8"/>
          <p:cNvSpPr/>
          <p:nvPr/>
        </p:nvSpPr>
        <p:spPr>
          <a:xfrm>
            <a:off x="5326946" y="4867301"/>
            <a:ext cx="1913670" cy="864096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CuadroTexto 10"/>
          <p:cNvSpPr txBox="1"/>
          <p:nvPr/>
        </p:nvSpPr>
        <p:spPr>
          <a:xfrm>
            <a:off x="7752027" y="5675344"/>
            <a:ext cx="1152128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sz="2400" b="1" smtClean="0"/>
              <a:t>Verano 2018</a:t>
            </a:r>
            <a:endParaRPr lang="es-ES_tradnl" sz="2400" b="1" dirty="0"/>
          </a:p>
        </p:txBody>
      </p:sp>
    </p:spTree>
    <p:extLst>
      <p:ext uri="{BB962C8B-B14F-4D97-AF65-F5344CB8AC3E}">
        <p14:creationId xmlns:p14="http://schemas.microsoft.com/office/powerpoint/2010/main" val="93215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78331"/>
            <a:ext cx="5184576" cy="227505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689" y="3593188"/>
            <a:ext cx="5102559" cy="2808311"/>
          </a:xfrm>
          <a:prstGeom prst="rect">
            <a:avLst/>
          </a:prstGeom>
        </p:spPr>
      </p:pic>
      <p:sp>
        <p:nvSpPr>
          <p:cNvPr id="7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054983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Este Verano la Influencia Oceánica determinaría</a:t>
            </a:r>
            <a:r>
              <a:rPr lang="mr-IN" dirty="0" smtClean="0"/>
              <a:t>…</a:t>
            </a:r>
            <a:endParaRPr lang="es-ES_tradnl" dirty="0"/>
          </a:p>
        </p:txBody>
      </p:sp>
      <p:sp>
        <p:nvSpPr>
          <p:cNvPr id="9" name="Elipse 8"/>
          <p:cNvSpPr/>
          <p:nvPr/>
        </p:nvSpPr>
        <p:spPr>
          <a:xfrm>
            <a:off x="3502797" y="4145406"/>
            <a:ext cx="1913670" cy="864096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CuadroTexto 10"/>
          <p:cNvSpPr txBox="1"/>
          <p:nvPr/>
        </p:nvSpPr>
        <p:spPr>
          <a:xfrm>
            <a:off x="7752027" y="5675344"/>
            <a:ext cx="1152128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sz="2400" b="1" dirty="0" smtClean="0"/>
              <a:t>Verano 2019</a:t>
            </a:r>
            <a:endParaRPr lang="es-ES_tradnl" sz="2400" b="1" dirty="0"/>
          </a:p>
        </p:txBody>
      </p:sp>
    </p:spTree>
    <p:extLst>
      <p:ext uri="{BB962C8B-B14F-4D97-AF65-F5344CB8AC3E}">
        <p14:creationId xmlns:p14="http://schemas.microsoft.com/office/powerpoint/2010/main" val="48309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491881" y="116632"/>
            <a:ext cx="5065900" cy="1070290"/>
          </a:xfrm>
        </p:spPr>
        <p:txBody>
          <a:bodyPr>
            <a:normAutofit/>
          </a:bodyPr>
          <a:lstStyle/>
          <a:p>
            <a:r>
              <a:rPr lang="es-ES_tradnl" dirty="0" smtClean="0"/>
              <a:t>¿Cómo </a:t>
            </a:r>
            <a:r>
              <a:rPr lang="es-ES_tradnl" dirty="0" smtClean="0"/>
              <a:t>vamos en el </a:t>
            </a:r>
            <a:r>
              <a:rPr lang="es-ES_tradnl" dirty="0" smtClean="0"/>
              <a:t>Océano Costero?</a:t>
            </a:r>
            <a:endParaRPr lang="es-ES_tradnl" dirty="0"/>
          </a:p>
        </p:txBody>
      </p:sp>
      <p:sp>
        <p:nvSpPr>
          <p:cNvPr id="15" name="CuadroTexto 14"/>
          <p:cNvSpPr txBox="1"/>
          <p:nvPr/>
        </p:nvSpPr>
        <p:spPr>
          <a:xfrm>
            <a:off x="694902" y="4581128"/>
            <a:ext cx="7704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/>
              <a:t>El mar está caliente pegado al litoral por más de 3 meses y por ello se ha declarado ya un evento El Niño Costero</a:t>
            </a:r>
            <a:r>
              <a:rPr lang="es-ES_tradnl" dirty="0" smtClean="0"/>
              <a:t>. Hay menos agua caliente superficial cerca de la costa que en la misma fecha del 2017. </a:t>
            </a:r>
          </a:p>
          <a:p>
            <a:r>
              <a:rPr lang="es-ES_tradnl" dirty="0" smtClean="0"/>
              <a:t>Hemos perdido parte del exceso de calor durante diciembre por fuerte presencia de vientos costeros que han empezado a disiparse. </a:t>
            </a:r>
            <a:r>
              <a:rPr lang="es-ES_tradnl" b="1" dirty="0">
                <a:solidFill>
                  <a:srgbClr val="FF0000"/>
                </a:solidFill>
              </a:rPr>
              <a:t>No esperamos algo parecido al 2017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1539865"/>
            <a:ext cx="4042211" cy="282112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1529032"/>
            <a:ext cx="4104456" cy="2856114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313852" y="4347461"/>
            <a:ext cx="1429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solidFill>
                  <a:srgbClr val="0000FF"/>
                </a:solidFill>
              </a:rPr>
              <a:t>8 Enero 2019</a:t>
            </a:r>
            <a:endParaRPr lang="es-ES_tradnl" b="1" dirty="0">
              <a:solidFill>
                <a:srgbClr val="0000FF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5903234" y="4352049"/>
            <a:ext cx="14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solidFill>
                  <a:srgbClr val="0000FF"/>
                </a:solidFill>
              </a:rPr>
              <a:t>8 Enero 2017</a:t>
            </a:r>
            <a:endParaRPr lang="es-ES_tradnl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52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203848" y="620688"/>
            <a:ext cx="5940151" cy="566234"/>
          </a:xfrm>
        </p:spPr>
        <p:txBody>
          <a:bodyPr>
            <a:normAutofit fontScale="90000"/>
          </a:bodyPr>
          <a:lstStyle/>
          <a:p>
            <a:r>
              <a:rPr lang="es-ES_tradnl" smtClean="0"/>
              <a:t>Comunicado ENFEN  4 Ene 2019</a:t>
            </a:r>
            <a:endParaRPr lang="es-ES_tradnl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37899"/>
            <a:ext cx="6912768" cy="319921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437112"/>
            <a:ext cx="5967512" cy="200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7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522250" y="260648"/>
            <a:ext cx="5054983" cy="52291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¿Cómo </a:t>
            </a:r>
            <a:r>
              <a:rPr lang="es-ES_tradnl" dirty="0" smtClean="0"/>
              <a:t>vamos en el </a:t>
            </a:r>
            <a:r>
              <a:rPr lang="es-ES_tradnl" dirty="0" smtClean="0"/>
              <a:t>Océano </a:t>
            </a:r>
            <a:r>
              <a:rPr lang="es-ES_tradnl" smtClean="0"/>
              <a:t>mar afuera?</a:t>
            </a:r>
            <a:endParaRPr lang="es-ES_tradnl" dirty="0"/>
          </a:p>
        </p:txBody>
      </p:sp>
      <p:sp>
        <p:nvSpPr>
          <p:cNvPr id="15" name="CuadroTexto 14"/>
          <p:cNvSpPr txBox="1"/>
          <p:nvPr/>
        </p:nvSpPr>
        <p:spPr>
          <a:xfrm>
            <a:off x="683568" y="4941168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dirty="0" smtClean="0"/>
              <a:t>El </a:t>
            </a:r>
            <a:r>
              <a:rPr lang="es-ES_tradnl" dirty="0" smtClean="0"/>
              <a:t>Océano Pacífico en su zona ecuatorial está más cálido como corresponde a un evento El Niño. Aun no se ha declarado por no cumplirse una condición que la NOAA establece para ello. </a:t>
            </a:r>
            <a:r>
              <a:rPr lang="es-ES_tradnl" b="1" dirty="0" smtClean="0"/>
              <a:t>No obstante algunos impactos ya se están dando propios de El Niño. Por ejemplo la debilidad de las lluvias andinas</a:t>
            </a:r>
            <a:r>
              <a:rPr lang="es-ES_tradnl" dirty="0" smtClean="0"/>
              <a:t>.</a:t>
            </a:r>
            <a:endParaRPr lang="es-ES_tradnl" dirty="0">
              <a:solidFill>
                <a:srgbClr val="FF000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340768"/>
            <a:ext cx="5760640" cy="346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3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mbiant PPT -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Ambiant PPT - Tema</Template>
  <TotalTime>33563</TotalTime>
  <Words>921</Words>
  <Application>Microsoft Macintosh PowerPoint</Application>
  <PresentationFormat>Presentación en pantalla (4:3)</PresentationFormat>
  <Paragraphs>101</Paragraphs>
  <Slides>27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3" baseType="lpstr">
      <vt:lpstr>Arial Bold</vt:lpstr>
      <vt:lpstr>Calibri</vt:lpstr>
      <vt:lpstr>ＭＳ Ｐゴシック</vt:lpstr>
      <vt:lpstr>Verdana</vt:lpstr>
      <vt:lpstr>Arial</vt:lpstr>
      <vt:lpstr>Ambiant PPT - Tema</vt:lpstr>
      <vt:lpstr>PRESPECTIVAS CLIMÁTICAS 2019  Para el Valle de Ica </vt:lpstr>
      <vt:lpstr>Conceptos Básicos: Influencia Marina Costera</vt:lpstr>
      <vt:lpstr>Conceptos Básicos: Influencia Oceánica</vt:lpstr>
      <vt:lpstr>Conceptos Básicos: Influencia Oceánica</vt:lpstr>
      <vt:lpstr>Conceptos Básicos: Influencia Oceánica</vt:lpstr>
      <vt:lpstr>Este Verano la Influencia Oceánica determinaría…</vt:lpstr>
      <vt:lpstr>¿Cómo vamos en el Océano Costero?</vt:lpstr>
      <vt:lpstr>Comunicado ENFEN  4 Ene 2019</vt:lpstr>
      <vt:lpstr>¿Cómo vamos en el Océano mar afuera?</vt:lpstr>
      <vt:lpstr>¿Qué necesitamos para que se confirme El Niño en el Océano?</vt:lpstr>
      <vt:lpstr>La Circulación Walker</vt:lpstr>
      <vt:lpstr>¿Cómo vamos con las lluvias?</vt:lpstr>
      <vt:lpstr>¿Cómo vamos con las lluvias?</vt:lpstr>
      <vt:lpstr>¿Cómo vamos con las lluvias?</vt:lpstr>
      <vt:lpstr>¿Cómo vamos con las lluvias?</vt:lpstr>
      <vt:lpstr>Acumulados SENAMHI</vt:lpstr>
      <vt:lpstr>Modelo GFS – Lluvias Cuenca Alta Ica </vt:lpstr>
      <vt:lpstr>Pronóstico de lluvias</vt:lpstr>
      <vt:lpstr>Cómo vamos con las temperaturas</vt:lpstr>
      <vt:lpstr>Pronósticos de Temperaturas</vt:lpstr>
      <vt:lpstr>Región Niño 4</vt:lpstr>
      <vt:lpstr>¿Qué puede pasar este verano?</vt:lpstr>
      <vt:lpstr>Escenarios de Lluvias de Niños Débil a Moderado</vt:lpstr>
      <vt:lpstr>Que pasa con el Río cuando hay El Niño Oceánico Ene-Mar</vt:lpstr>
      <vt:lpstr>Que pasa con el Río cuando hay El Niño Oceánico Feb-Abr</vt:lpstr>
      <vt:lpstr>Conclusiones al 9 de Enero 2019</vt:lpstr>
      <vt:lpstr>Presentación de PowerPoint</vt:lpstr>
    </vt:vector>
  </TitlesOfParts>
  <Manager/>
  <Company>Meteorológica SAC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INFORME DE MONITOREO Y PRONOSTICO DE CAUDALES DE LARGO PLAZO – CUENCA RÍMAC</dc:title>
  <dc:subject/>
  <dc:creator>Jonathan Cárdenas</dc:creator>
  <cp:keywords/>
  <dc:description/>
  <cp:lastModifiedBy>Usuario de Microsoft Office</cp:lastModifiedBy>
  <cp:revision>1554</cp:revision>
  <cp:lastPrinted>2014-08-05T22:55:59Z</cp:lastPrinted>
  <dcterms:created xsi:type="dcterms:W3CDTF">2013-10-16T23:13:45Z</dcterms:created>
  <dcterms:modified xsi:type="dcterms:W3CDTF">2019-01-09T20:50:47Z</dcterms:modified>
  <cp:category/>
</cp:coreProperties>
</file>